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70" r:id="rId8"/>
    <p:sldId id="261" r:id="rId9"/>
    <p:sldId id="258" r:id="rId10"/>
    <p:sldId id="260" r:id="rId11"/>
    <p:sldId id="262" r:id="rId12"/>
    <p:sldId id="263" r:id="rId13"/>
    <p:sldId id="268" r:id="rId14"/>
    <p:sldId id="269" r:id="rId15"/>
    <p:sldId id="266" r:id="rId16"/>
    <p:sldId id="264" r:id="rId17"/>
    <p:sldId id="265" r:id="rId18"/>
    <p:sldId id="267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24FEBF-5966-E250-21EE-7BE64FA33BAA}" v="168" dt="2025-04-07T08:43:55.4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83" d="100"/>
          <a:sy n="83" d="100"/>
        </p:scale>
        <p:origin x="76" y="3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 van der Kolk" userId="S::s.vanderkolk@mantum.nl::686dd00e-f541-4b46-85eb-ba29e54cdf26" providerId="AD" clId="Web-{E424FEBF-5966-E250-21EE-7BE64FA33BAA}"/>
    <pc:docChg chg="addSld modSld">
      <pc:chgData name="Stephan van der Kolk" userId="S::s.vanderkolk@mantum.nl::686dd00e-f541-4b46-85eb-ba29e54cdf26" providerId="AD" clId="Web-{E424FEBF-5966-E250-21EE-7BE64FA33BAA}" dt="2025-04-07T08:43:55.490" v="171" actId="20577"/>
      <pc:docMkLst>
        <pc:docMk/>
      </pc:docMkLst>
      <pc:sldChg chg="modSp">
        <pc:chgData name="Stephan van der Kolk" userId="S::s.vanderkolk@mantum.nl::686dd00e-f541-4b46-85eb-ba29e54cdf26" providerId="AD" clId="Web-{E424FEBF-5966-E250-21EE-7BE64FA33BAA}" dt="2025-04-07T08:32:31.942" v="12" actId="20577"/>
        <pc:sldMkLst>
          <pc:docMk/>
          <pc:sldMk cId="2234871614" sldId="257"/>
        </pc:sldMkLst>
        <pc:spChg chg="mod">
          <ac:chgData name="Stephan van der Kolk" userId="S::s.vanderkolk@mantum.nl::686dd00e-f541-4b46-85eb-ba29e54cdf26" providerId="AD" clId="Web-{E424FEBF-5966-E250-21EE-7BE64FA33BAA}" dt="2025-04-07T08:32:31.942" v="12" actId="20577"/>
          <ac:spMkLst>
            <pc:docMk/>
            <pc:sldMk cId="2234871614" sldId="257"/>
            <ac:spMk id="3" creationId="{DE888DA9-74B1-5D38-5862-FA96BB6FFEA6}"/>
          </ac:spMkLst>
        </pc:spChg>
      </pc:sldChg>
      <pc:sldChg chg="modSp">
        <pc:chgData name="Stephan van der Kolk" userId="S::s.vanderkolk@mantum.nl::686dd00e-f541-4b46-85eb-ba29e54cdf26" providerId="AD" clId="Web-{E424FEBF-5966-E250-21EE-7BE64FA33BAA}" dt="2025-04-07T08:43:55.490" v="171" actId="20577"/>
        <pc:sldMkLst>
          <pc:docMk/>
          <pc:sldMk cId="1677940011" sldId="267"/>
        </pc:sldMkLst>
        <pc:spChg chg="mod">
          <ac:chgData name="Stephan van der Kolk" userId="S::s.vanderkolk@mantum.nl::686dd00e-f541-4b46-85eb-ba29e54cdf26" providerId="AD" clId="Web-{E424FEBF-5966-E250-21EE-7BE64FA33BAA}" dt="2025-04-07T08:43:55.490" v="171" actId="20577"/>
          <ac:spMkLst>
            <pc:docMk/>
            <pc:sldMk cId="1677940011" sldId="267"/>
            <ac:spMk id="4" creationId="{4C2D5C4E-5461-92AD-8115-4D0B5E28CF98}"/>
          </ac:spMkLst>
        </pc:spChg>
        <pc:picChg chg="mod">
          <ac:chgData name="Stephan van der Kolk" userId="S::s.vanderkolk@mantum.nl::686dd00e-f541-4b46-85eb-ba29e54cdf26" providerId="AD" clId="Web-{E424FEBF-5966-E250-21EE-7BE64FA33BAA}" dt="2025-04-07T08:42:17.155" v="122" actId="1076"/>
          <ac:picMkLst>
            <pc:docMk/>
            <pc:sldMk cId="1677940011" sldId="267"/>
            <ac:picMk id="5" creationId="{492E28C6-6F11-099D-75A8-5843173DB1F4}"/>
          </ac:picMkLst>
        </pc:picChg>
      </pc:sldChg>
      <pc:sldChg chg="addSp modSp new mod setBg">
        <pc:chgData name="Stephan van der Kolk" userId="S::s.vanderkolk@mantum.nl::686dd00e-f541-4b46-85eb-ba29e54cdf26" providerId="AD" clId="Web-{E424FEBF-5966-E250-21EE-7BE64FA33BAA}" dt="2025-04-07T08:41:08.572" v="120" actId="20577"/>
        <pc:sldMkLst>
          <pc:docMk/>
          <pc:sldMk cId="1218271231" sldId="270"/>
        </pc:sldMkLst>
        <pc:spChg chg="mod">
          <ac:chgData name="Stephan van der Kolk" userId="S::s.vanderkolk@mantum.nl::686dd00e-f541-4b46-85eb-ba29e54cdf26" providerId="AD" clId="Web-{E424FEBF-5966-E250-21EE-7BE64FA33BAA}" dt="2025-04-07T08:41:08.572" v="120" actId="20577"/>
          <ac:spMkLst>
            <pc:docMk/>
            <pc:sldMk cId="1218271231" sldId="270"/>
            <ac:spMk id="2" creationId="{8F0FA851-7D6F-1F3F-EC0E-787DFB0916B3}"/>
          </ac:spMkLst>
        </pc:spChg>
        <pc:spChg chg="mod">
          <ac:chgData name="Stephan van der Kolk" userId="S::s.vanderkolk@mantum.nl::686dd00e-f541-4b46-85eb-ba29e54cdf26" providerId="AD" clId="Web-{E424FEBF-5966-E250-21EE-7BE64FA33BAA}" dt="2025-04-07T08:38:44.968" v="85" actId="20577"/>
          <ac:spMkLst>
            <pc:docMk/>
            <pc:sldMk cId="1218271231" sldId="270"/>
            <ac:spMk id="3" creationId="{6A907B2B-0156-A127-6AB0-CFCF868BFC4E}"/>
          </ac:spMkLst>
        </pc:spChg>
        <pc:spChg chg="mod">
          <ac:chgData name="Stephan van der Kolk" userId="S::s.vanderkolk@mantum.nl::686dd00e-f541-4b46-85eb-ba29e54cdf26" providerId="AD" clId="Web-{E424FEBF-5966-E250-21EE-7BE64FA33BAA}" dt="2025-04-07T08:38:49.765" v="87" actId="20577"/>
          <ac:spMkLst>
            <pc:docMk/>
            <pc:sldMk cId="1218271231" sldId="270"/>
            <ac:spMk id="4" creationId="{235FCF95-271F-4D5E-D844-A3CEFE13BFAC}"/>
          </ac:spMkLst>
        </pc:spChg>
        <pc:picChg chg="add mod">
          <ac:chgData name="Stephan van der Kolk" userId="S::s.vanderkolk@mantum.nl::686dd00e-f541-4b46-85eb-ba29e54cdf26" providerId="AD" clId="Web-{E424FEBF-5966-E250-21EE-7BE64FA33BAA}" dt="2025-04-07T08:39:28.893" v="90" actId="1076"/>
          <ac:picMkLst>
            <pc:docMk/>
            <pc:sldMk cId="1218271231" sldId="270"/>
            <ac:picMk id="5" creationId="{50CF6A52-6DAA-267B-79E2-94247EA8257D}"/>
          </ac:picMkLst>
        </pc:picChg>
      </pc:sldChg>
    </pc:docChg>
  </pc:docChgLst>
  <pc:docChgLst>
    <pc:chgData name="Stephan van der Kolk" userId="686dd00e-f541-4b46-85eb-ba29e54cdf26" providerId="ADAL" clId="{25BC06FD-B130-476A-9DAF-02E69F7FA159}"/>
    <pc:docChg chg="undo redo custSel addSld delSld modSld sldOrd">
      <pc:chgData name="Stephan van der Kolk" userId="686dd00e-f541-4b46-85eb-ba29e54cdf26" providerId="ADAL" clId="{25BC06FD-B130-476A-9DAF-02E69F7FA159}" dt="2025-04-04T12:05:09.930" v="2157" actId="1076"/>
      <pc:docMkLst>
        <pc:docMk/>
      </pc:docMkLst>
      <pc:sldChg chg="addSp delSp modSp mod delDesignElem">
        <pc:chgData name="Stephan van der Kolk" userId="686dd00e-f541-4b46-85eb-ba29e54cdf26" providerId="ADAL" clId="{25BC06FD-B130-476A-9DAF-02E69F7FA159}" dt="2025-04-04T11:05:05.439" v="1872"/>
        <pc:sldMkLst>
          <pc:docMk/>
          <pc:sldMk cId="3351439039" sldId="256"/>
        </pc:sldMkLst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3351439039" sldId="256"/>
            <ac:spMk id="3" creationId="{00000000-0000-0000-0000-000000000000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3351439039" sldId="256"/>
            <ac:spMk id="18" creationId="{71B2258F-86CA-4D4D-8270-BC05FCDEBFB3}"/>
          </ac:spMkLst>
        </pc:spChg>
      </pc:sldChg>
      <pc:sldChg chg="addSp delSp modSp mod delDesignElem">
        <pc:chgData name="Stephan van der Kolk" userId="686dd00e-f541-4b46-85eb-ba29e54cdf26" providerId="ADAL" clId="{25BC06FD-B130-476A-9DAF-02E69F7FA159}" dt="2025-04-04T11:05:05.439" v="1872"/>
        <pc:sldMkLst>
          <pc:docMk/>
          <pc:sldMk cId="2234871614" sldId="257"/>
        </pc:sldMkLst>
        <pc:spChg chg="mod">
          <ac:chgData name="Stephan van der Kolk" userId="686dd00e-f541-4b46-85eb-ba29e54cdf26" providerId="ADAL" clId="{25BC06FD-B130-476A-9DAF-02E69F7FA159}" dt="2025-04-04T10:45:06.350" v="1490" actId="20577"/>
          <ac:spMkLst>
            <pc:docMk/>
            <pc:sldMk cId="2234871614" sldId="257"/>
            <ac:spMk id="2" creationId="{C0811039-2B28-A4FB-90B4-502CB0129848}"/>
          </ac:spMkLst>
        </pc:spChg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2234871614" sldId="257"/>
            <ac:spMk id="3" creationId="{DE888DA9-74B1-5D38-5862-FA96BB6FFEA6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2234871614" sldId="257"/>
            <ac:spMk id="10" creationId="{F13C74B1-5B17-4795-BED0-7140497B445A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2234871614" sldId="257"/>
            <ac:spMk id="12" creationId="{D4974D33-8DC5-464E-8C6D-BE58F0669C17}"/>
          </ac:spMkLst>
        </pc:spChg>
      </pc:sldChg>
      <pc:sldChg chg="addSp delSp modSp mod delDesignElem">
        <pc:chgData name="Stephan van der Kolk" userId="686dd00e-f541-4b46-85eb-ba29e54cdf26" providerId="ADAL" clId="{25BC06FD-B130-476A-9DAF-02E69F7FA159}" dt="2025-04-04T11:05:05.439" v="1872"/>
        <pc:sldMkLst>
          <pc:docMk/>
          <pc:sldMk cId="3430677288" sldId="258"/>
        </pc:sldMkLst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3430677288" sldId="258"/>
            <ac:spMk id="2" creationId="{BDF11DA5-37EB-BED4-65BB-8A2C2AB05B58}"/>
          </ac:spMkLst>
        </pc:spChg>
        <pc:spChg chg="mod">
          <ac:chgData name="Stephan van der Kolk" userId="686dd00e-f541-4b46-85eb-ba29e54cdf26" providerId="ADAL" clId="{25BC06FD-B130-476A-9DAF-02E69F7FA159}" dt="2025-04-04T10:45:31.252" v="1497" actId="20577"/>
          <ac:spMkLst>
            <pc:docMk/>
            <pc:sldMk cId="3430677288" sldId="258"/>
            <ac:spMk id="13" creationId="{EA8E2983-C2C1-64D1-26E0-36FAAF1C84F4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3430677288" sldId="258"/>
            <ac:spMk id="16" creationId="{2DAA6C16-BF9B-4A3E-BC70-EE6015D4F967}"/>
          </ac:spMkLst>
        </pc:spChg>
        <pc:grpChg chg="add del">
          <ac:chgData name="Stephan van der Kolk" userId="686dd00e-f541-4b46-85eb-ba29e54cdf26" providerId="ADAL" clId="{25BC06FD-B130-476A-9DAF-02E69F7FA159}" dt="2025-04-04T11:05:05.439" v="1872"/>
          <ac:grpSpMkLst>
            <pc:docMk/>
            <pc:sldMk cId="3430677288" sldId="258"/>
            <ac:grpSpMk id="18" creationId="{A4AE1828-51FD-4AD7-BCF6-9AF5C696CE5D}"/>
          </ac:grpSpMkLst>
        </pc:grpChg>
      </pc:sldChg>
      <pc:sldChg chg="modSp mod">
        <pc:chgData name="Stephan van der Kolk" userId="686dd00e-f541-4b46-85eb-ba29e54cdf26" providerId="ADAL" clId="{25BC06FD-B130-476A-9DAF-02E69F7FA159}" dt="2025-04-04T11:05:05.439" v="1872"/>
        <pc:sldMkLst>
          <pc:docMk/>
          <pc:sldMk cId="2289071418" sldId="259"/>
        </pc:sldMkLst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2289071418" sldId="259"/>
            <ac:spMk id="2" creationId="{FCC69B76-5A23-DEA3-F086-EA3700E07EAA}"/>
          </ac:spMkLst>
        </pc:spChg>
      </pc:sldChg>
      <pc:sldChg chg="addSp modSp mod">
        <pc:chgData name="Stephan van der Kolk" userId="686dd00e-f541-4b46-85eb-ba29e54cdf26" providerId="ADAL" clId="{25BC06FD-B130-476A-9DAF-02E69F7FA159}" dt="2025-04-04T11:20:58.860" v="2000" actId="20577"/>
        <pc:sldMkLst>
          <pc:docMk/>
          <pc:sldMk cId="2929347556" sldId="260"/>
        </pc:sldMkLst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2929347556" sldId="260"/>
            <ac:spMk id="2" creationId="{FD5D6494-2E03-A9B6-5722-CEA596E777BB}"/>
          </ac:spMkLst>
        </pc:spChg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2929347556" sldId="260"/>
            <ac:spMk id="3" creationId="{C23619DC-C74F-630A-8B2F-FC4FE2474768}"/>
          </ac:spMkLst>
        </pc:spChg>
        <pc:spChg chg="mod">
          <ac:chgData name="Stephan van der Kolk" userId="686dd00e-f541-4b46-85eb-ba29e54cdf26" providerId="ADAL" clId="{25BC06FD-B130-476A-9DAF-02E69F7FA159}" dt="2025-04-04T11:20:58.860" v="2000" actId="20577"/>
          <ac:spMkLst>
            <pc:docMk/>
            <pc:sldMk cId="2929347556" sldId="260"/>
            <ac:spMk id="4" creationId="{6DB5468B-9FB8-4984-BD25-D04E0E8333CC}"/>
          </ac:spMkLst>
        </pc:spChg>
        <pc:picChg chg="add mod ord">
          <ac:chgData name="Stephan van der Kolk" userId="686dd00e-f541-4b46-85eb-ba29e54cdf26" providerId="ADAL" clId="{25BC06FD-B130-476A-9DAF-02E69F7FA159}" dt="2025-04-04T10:38:58.659" v="1449" actId="29295"/>
          <ac:picMkLst>
            <pc:docMk/>
            <pc:sldMk cId="2929347556" sldId="260"/>
            <ac:picMk id="5" creationId="{1A0ABBE8-9EC3-2429-B3E7-D871E8146D3C}"/>
          </ac:picMkLst>
        </pc:picChg>
      </pc:sldChg>
      <pc:sldChg chg="addSp delSp modSp new mod setBg modClrScheme delDesignElem chgLayout">
        <pc:chgData name="Stephan van der Kolk" userId="686dd00e-f541-4b46-85eb-ba29e54cdf26" providerId="ADAL" clId="{25BC06FD-B130-476A-9DAF-02E69F7FA159}" dt="2025-04-04T11:19:53.138" v="1999" actId="20577"/>
        <pc:sldMkLst>
          <pc:docMk/>
          <pc:sldMk cId="3323694182" sldId="261"/>
        </pc:sldMkLst>
        <pc:spChg chg="del mod ord">
          <ac:chgData name="Stephan van der Kolk" userId="686dd00e-f541-4b46-85eb-ba29e54cdf26" providerId="ADAL" clId="{25BC06FD-B130-476A-9DAF-02E69F7FA159}" dt="2025-04-04T09:03:24.569" v="3" actId="700"/>
          <ac:spMkLst>
            <pc:docMk/>
            <pc:sldMk cId="3323694182" sldId="261"/>
            <ac:spMk id="2" creationId="{F87A24DB-76F7-CEFD-5FD3-CCD860C1EF24}"/>
          </ac:spMkLst>
        </pc:spChg>
        <pc:spChg chg="del mod ord">
          <ac:chgData name="Stephan van der Kolk" userId="686dd00e-f541-4b46-85eb-ba29e54cdf26" providerId="ADAL" clId="{25BC06FD-B130-476A-9DAF-02E69F7FA159}" dt="2025-04-04T09:03:24.569" v="3" actId="700"/>
          <ac:spMkLst>
            <pc:docMk/>
            <pc:sldMk cId="3323694182" sldId="261"/>
            <ac:spMk id="3" creationId="{836B73B0-819C-D6C8-B938-F1451BB8D495}"/>
          </ac:spMkLst>
        </pc:spChg>
        <pc:spChg chg="del">
          <ac:chgData name="Stephan van der Kolk" userId="686dd00e-f541-4b46-85eb-ba29e54cdf26" providerId="ADAL" clId="{25BC06FD-B130-476A-9DAF-02E69F7FA159}" dt="2025-04-04T09:03:24.569" v="3" actId="700"/>
          <ac:spMkLst>
            <pc:docMk/>
            <pc:sldMk cId="3323694182" sldId="261"/>
            <ac:spMk id="4" creationId="{BB006C36-B58E-F8F5-888E-DCED6B095DBF}"/>
          </ac:spMkLst>
        </pc:spChg>
        <pc:spChg chg="add mod ord">
          <ac:chgData name="Stephan van der Kolk" userId="686dd00e-f541-4b46-85eb-ba29e54cdf26" providerId="ADAL" clId="{25BC06FD-B130-476A-9DAF-02E69F7FA159}" dt="2025-04-04T11:19:53.138" v="1999" actId="20577"/>
          <ac:spMkLst>
            <pc:docMk/>
            <pc:sldMk cId="3323694182" sldId="261"/>
            <ac:spMk id="5" creationId="{2E4DF87F-54E3-FFCF-C623-37C31488D7CB}"/>
          </ac:spMkLst>
        </pc:spChg>
        <pc:spChg chg="add del mod ord">
          <ac:chgData name="Stephan van der Kolk" userId="686dd00e-f541-4b46-85eb-ba29e54cdf26" providerId="ADAL" clId="{25BC06FD-B130-476A-9DAF-02E69F7FA159}" dt="2025-04-04T11:05:05.439" v="1872"/>
          <ac:spMkLst>
            <pc:docMk/>
            <pc:sldMk cId="3323694182" sldId="261"/>
            <ac:spMk id="6" creationId="{EA072B9F-3F21-B3C7-6F1B-AFE9117B5AC4}"/>
          </ac:spMkLst>
        </pc:spChg>
        <pc:spChg chg="add mod">
          <ac:chgData name="Stephan van der Kolk" userId="686dd00e-f541-4b46-85eb-ba29e54cdf26" providerId="ADAL" clId="{25BC06FD-B130-476A-9DAF-02E69F7FA159}" dt="2025-04-04T09:03:31.122" v="6"/>
          <ac:spMkLst>
            <pc:docMk/>
            <pc:sldMk cId="3323694182" sldId="261"/>
            <ac:spMk id="7" creationId="{20A170BD-F5D5-A8AD-ED80-3E49F3697E7B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3323694182" sldId="261"/>
            <ac:spMk id="11" creationId="{907EF6B7-1338-4443-8C46-6A318D952DFD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3323694182" sldId="261"/>
            <ac:spMk id="13" creationId="{DAAE4CDD-124C-4DCF-9584-B6033B545DD5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3323694182" sldId="261"/>
            <ac:spMk id="15" creationId="{081E4A58-353D-44AE-B2FC-2A74E2E400F7}"/>
          </ac:spMkLst>
        </pc:spChg>
      </pc:sldChg>
      <pc:sldChg chg="addSp delSp modSp new mod">
        <pc:chgData name="Stephan van der Kolk" userId="686dd00e-f541-4b46-85eb-ba29e54cdf26" providerId="ADAL" clId="{25BC06FD-B130-476A-9DAF-02E69F7FA159}" dt="2025-04-04T11:21:25.490" v="2002" actId="113"/>
        <pc:sldMkLst>
          <pc:docMk/>
          <pc:sldMk cId="868612150" sldId="262"/>
        </pc:sldMkLst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868612150" sldId="262"/>
            <ac:spMk id="2" creationId="{72FC9526-9DE1-B3DB-13B5-CE0BAF6508CA}"/>
          </ac:spMkLst>
        </pc:spChg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868612150" sldId="262"/>
            <ac:spMk id="3" creationId="{97BFB9E1-5014-E321-C228-BAEA048C63AB}"/>
          </ac:spMkLst>
        </pc:spChg>
        <pc:spChg chg="add del mod">
          <ac:chgData name="Stephan van der Kolk" userId="686dd00e-f541-4b46-85eb-ba29e54cdf26" providerId="ADAL" clId="{25BC06FD-B130-476A-9DAF-02E69F7FA159}" dt="2025-04-04T11:21:25.490" v="2002" actId="113"/>
          <ac:spMkLst>
            <pc:docMk/>
            <pc:sldMk cId="868612150" sldId="262"/>
            <ac:spMk id="4" creationId="{F0D4228C-ABE0-9323-60A1-1B0D83E0F43D}"/>
          </ac:spMkLst>
        </pc:spChg>
        <pc:graphicFrameChg chg="add del">
          <ac:chgData name="Stephan van der Kolk" userId="686dd00e-f541-4b46-85eb-ba29e54cdf26" providerId="ADAL" clId="{25BC06FD-B130-476A-9DAF-02E69F7FA159}" dt="2025-04-04T10:40:45.474" v="1469" actId="26606"/>
          <ac:graphicFrameMkLst>
            <pc:docMk/>
            <pc:sldMk cId="868612150" sldId="262"/>
            <ac:graphicFrameMk id="8" creationId="{FF794107-9AC7-409F-35CF-DCBBAA966CC0}"/>
          </ac:graphicFrameMkLst>
        </pc:graphicFrameChg>
        <pc:picChg chg="add del mod">
          <ac:chgData name="Stephan van der Kolk" userId="686dd00e-f541-4b46-85eb-ba29e54cdf26" providerId="ADAL" clId="{25BC06FD-B130-476A-9DAF-02E69F7FA159}" dt="2025-04-04T10:02:57.517" v="324" actId="478"/>
          <ac:picMkLst>
            <pc:docMk/>
            <pc:sldMk cId="868612150" sldId="262"/>
            <ac:picMk id="5" creationId="{7C306AE1-10F5-FF2B-70AF-95527CDAE56E}"/>
          </ac:picMkLst>
        </pc:picChg>
        <pc:picChg chg="add mod">
          <ac:chgData name="Stephan van der Kolk" userId="686dd00e-f541-4b46-85eb-ba29e54cdf26" providerId="ADAL" clId="{25BC06FD-B130-476A-9DAF-02E69F7FA159}" dt="2025-04-04T10:03:04.249" v="327" actId="1076"/>
          <ac:picMkLst>
            <pc:docMk/>
            <pc:sldMk cId="868612150" sldId="262"/>
            <ac:picMk id="6" creationId="{C64C46F3-190A-353B-403C-76E9766BF673}"/>
          </ac:picMkLst>
        </pc:picChg>
      </pc:sldChg>
      <pc:sldChg chg="addSp delSp modSp new mod">
        <pc:chgData name="Stephan van der Kolk" userId="686dd00e-f541-4b46-85eb-ba29e54cdf26" providerId="ADAL" clId="{25BC06FD-B130-476A-9DAF-02E69F7FA159}" dt="2025-04-04T11:18:24.702" v="1968" actId="20577"/>
        <pc:sldMkLst>
          <pc:docMk/>
          <pc:sldMk cId="2181097010" sldId="263"/>
        </pc:sldMkLst>
        <pc:spChg chg="mod">
          <ac:chgData name="Stephan van der Kolk" userId="686dd00e-f541-4b46-85eb-ba29e54cdf26" providerId="ADAL" clId="{25BC06FD-B130-476A-9DAF-02E69F7FA159}" dt="2025-04-04T11:18:24.702" v="1968" actId="20577"/>
          <ac:spMkLst>
            <pc:docMk/>
            <pc:sldMk cId="2181097010" sldId="263"/>
            <ac:spMk id="2" creationId="{CB95B4A5-1FF4-1399-6FCF-FCF52552734E}"/>
          </ac:spMkLst>
        </pc:spChg>
        <pc:spChg chg="add del mod">
          <ac:chgData name="Stephan van der Kolk" userId="686dd00e-f541-4b46-85eb-ba29e54cdf26" providerId="ADAL" clId="{25BC06FD-B130-476A-9DAF-02E69F7FA159}" dt="2025-04-04T10:41:08.780" v="1474" actId="26606"/>
          <ac:spMkLst>
            <pc:docMk/>
            <pc:sldMk cId="2181097010" sldId="263"/>
            <ac:spMk id="3" creationId="{785DFF2C-E835-2433-B894-491575025225}"/>
          </ac:spMkLst>
        </pc:spChg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2181097010" sldId="263"/>
            <ac:spMk id="4" creationId="{639D9DB7-42F0-123B-C0D6-5B0E6C1B21A6}"/>
          </ac:spMkLst>
        </pc:spChg>
        <pc:graphicFrameChg chg="add del">
          <ac:chgData name="Stephan van der Kolk" userId="686dd00e-f541-4b46-85eb-ba29e54cdf26" providerId="ADAL" clId="{25BC06FD-B130-476A-9DAF-02E69F7FA159}" dt="2025-04-04T10:40:43.806" v="1468" actId="26606"/>
          <ac:graphicFrameMkLst>
            <pc:docMk/>
            <pc:sldMk cId="2181097010" sldId="263"/>
            <ac:graphicFrameMk id="10" creationId="{F94BC9B1-29B0-0BC5-D515-D2BC6A2A7FB0}"/>
          </ac:graphicFrameMkLst>
        </pc:graphicFrameChg>
        <pc:graphicFrameChg chg="add">
          <ac:chgData name="Stephan van der Kolk" userId="686dd00e-f541-4b46-85eb-ba29e54cdf26" providerId="ADAL" clId="{25BC06FD-B130-476A-9DAF-02E69F7FA159}" dt="2025-04-04T10:41:08.780" v="1474" actId="26606"/>
          <ac:graphicFrameMkLst>
            <pc:docMk/>
            <pc:sldMk cId="2181097010" sldId="263"/>
            <ac:graphicFrameMk id="11" creationId="{5557C18E-9389-D346-02F3-5C18A64972FE}"/>
          </ac:graphicFrameMkLst>
        </pc:graphicFrameChg>
        <pc:picChg chg="add del mod">
          <ac:chgData name="Stephan van der Kolk" userId="686dd00e-f541-4b46-85eb-ba29e54cdf26" providerId="ADAL" clId="{25BC06FD-B130-476A-9DAF-02E69F7FA159}" dt="2025-04-04T10:09:36.753" v="345" actId="478"/>
          <ac:picMkLst>
            <pc:docMk/>
            <pc:sldMk cId="2181097010" sldId="263"/>
            <ac:picMk id="6" creationId="{FAA762C4-A56D-D248-5CD3-B48DC1BAA5C8}"/>
          </ac:picMkLst>
        </pc:picChg>
        <pc:picChg chg="add mod">
          <ac:chgData name="Stephan van der Kolk" userId="686dd00e-f541-4b46-85eb-ba29e54cdf26" providerId="ADAL" clId="{25BC06FD-B130-476A-9DAF-02E69F7FA159}" dt="2025-04-04T10:55:20.978" v="1772" actId="1440"/>
          <ac:picMkLst>
            <pc:docMk/>
            <pc:sldMk cId="2181097010" sldId="263"/>
            <ac:picMk id="8" creationId="{2EC63108-96C1-D3C9-26D0-A6DDDF2BCD7C}"/>
          </ac:picMkLst>
        </pc:picChg>
      </pc:sldChg>
      <pc:sldChg chg="addSp delSp modSp new mod chgLayout">
        <pc:chgData name="Stephan van der Kolk" userId="686dd00e-f541-4b46-85eb-ba29e54cdf26" providerId="ADAL" clId="{25BC06FD-B130-476A-9DAF-02E69F7FA159}" dt="2025-04-04T11:24:34.606" v="2100" actId="1076"/>
        <pc:sldMkLst>
          <pc:docMk/>
          <pc:sldMk cId="3091761636" sldId="264"/>
        </pc:sldMkLst>
        <pc:spChg chg="mod ord">
          <ac:chgData name="Stephan van der Kolk" userId="686dd00e-f541-4b46-85eb-ba29e54cdf26" providerId="ADAL" clId="{25BC06FD-B130-476A-9DAF-02E69F7FA159}" dt="2025-04-04T11:05:05.439" v="1872"/>
          <ac:spMkLst>
            <pc:docMk/>
            <pc:sldMk cId="3091761636" sldId="264"/>
            <ac:spMk id="2" creationId="{15853585-FD0E-E0B0-BA03-DE4B742DE35C}"/>
          </ac:spMkLst>
        </pc:spChg>
        <pc:spChg chg="del">
          <ac:chgData name="Stephan van der Kolk" userId="686dd00e-f541-4b46-85eb-ba29e54cdf26" providerId="ADAL" clId="{25BC06FD-B130-476A-9DAF-02E69F7FA159}" dt="2025-04-04T10:57:55.385" v="1792" actId="700"/>
          <ac:spMkLst>
            <pc:docMk/>
            <pc:sldMk cId="3091761636" sldId="264"/>
            <ac:spMk id="3" creationId="{031B3B92-758B-5323-900F-EBB87EF0ECD1}"/>
          </ac:spMkLst>
        </pc:spChg>
        <pc:spChg chg="mod ord">
          <ac:chgData name="Stephan van der Kolk" userId="686dd00e-f541-4b46-85eb-ba29e54cdf26" providerId="ADAL" clId="{25BC06FD-B130-476A-9DAF-02E69F7FA159}" dt="2025-04-04T10:58:08.172" v="1796" actId="1076"/>
          <ac:spMkLst>
            <pc:docMk/>
            <pc:sldMk cId="3091761636" sldId="264"/>
            <ac:spMk id="4" creationId="{BD5A2343-10C5-89E4-AD00-1E00B10145FE}"/>
          </ac:spMkLst>
        </pc:spChg>
        <pc:spChg chg="add mod ord">
          <ac:chgData name="Stephan van der Kolk" userId="686dd00e-f541-4b46-85eb-ba29e54cdf26" providerId="ADAL" clId="{25BC06FD-B130-476A-9DAF-02E69F7FA159}" dt="2025-04-04T11:05:05.439" v="1872"/>
          <ac:spMkLst>
            <pc:docMk/>
            <pc:sldMk cId="3091761636" sldId="264"/>
            <ac:spMk id="7" creationId="{CB6D7BFE-C2C3-D492-1305-4C733BC4EA0C}"/>
          </ac:spMkLst>
        </pc:spChg>
        <pc:picChg chg="add mod">
          <ac:chgData name="Stephan van der Kolk" userId="686dd00e-f541-4b46-85eb-ba29e54cdf26" providerId="ADAL" clId="{25BC06FD-B130-476A-9DAF-02E69F7FA159}" dt="2025-04-04T11:24:33.135" v="2099" actId="1076"/>
          <ac:picMkLst>
            <pc:docMk/>
            <pc:sldMk cId="3091761636" sldId="264"/>
            <ac:picMk id="6" creationId="{ABCA3197-7745-7EB0-A0C4-AE82649C90ED}"/>
          </ac:picMkLst>
        </pc:picChg>
        <pc:picChg chg="add mod">
          <ac:chgData name="Stephan van der Kolk" userId="686dd00e-f541-4b46-85eb-ba29e54cdf26" providerId="ADAL" clId="{25BC06FD-B130-476A-9DAF-02E69F7FA159}" dt="2025-04-04T11:24:34.606" v="2100" actId="1076"/>
          <ac:picMkLst>
            <pc:docMk/>
            <pc:sldMk cId="3091761636" sldId="264"/>
            <ac:picMk id="9" creationId="{2B213748-7D8E-E3DE-0394-4B684A8640EE}"/>
          </ac:picMkLst>
        </pc:picChg>
      </pc:sldChg>
      <pc:sldChg chg="addSp modSp new mod ord">
        <pc:chgData name="Stephan van der Kolk" userId="686dd00e-f541-4b46-85eb-ba29e54cdf26" providerId="ADAL" clId="{25BC06FD-B130-476A-9DAF-02E69F7FA159}" dt="2025-04-04T11:25:22.372" v="2118" actId="20577"/>
        <pc:sldMkLst>
          <pc:docMk/>
          <pc:sldMk cId="944385901" sldId="265"/>
        </pc:sldMkLst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944385901" sldId="265"/>
            <ac:spMk id="2" creationId="{29F9C202-F595-C5E9-EA92-ABF1B20C6D1B}"/>
          </ac:spMkLst>
        </pc:spChg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944385901" sldId="265"/>
            <ac:spMk id="3" creationId="{74DD36F3-DB98-22CE-CF92-5C4FCBB63619}"/>
          </ac:spMkLst>
        </pc:spChg>
        <pc:spChg chg="mod">
          <ac:chgData name="Stephan van der Kolk" userId="686dd00e-f541-4b46-85eb-ba29e54cdf26" providerId="ADAL" clId="{25BC06FD-B130-476A-9DAF-02E69F7FA159}" dt="2025-04-04T11:25:22.372" v="2118" actId="20577"/>
          <ac:spMkLst>
            <pc:docMk/>
            <pc:sldMk cId="944385901" sldId="265"/>
            <ac:spMk id="4" creationId="{380BC382-7E45-10EC-8EA2-6893C5F998F9}"/>
          </ac:spMkLst>
        </pc:spChg>
        <pc:picChg chg="add mod">
          <ac:chgData name="Stephan van der Kolk" userId="686dd00e-f541-4b46-85eb-ba29e54cdf26" providerId="ADAL" clId="{25BC06FD-B130-476A-9DAF-02E69F7FA159}" dt="2025-04-04T11:25:00.928" v="2102" actId="1076"/>
          <ac:picMkLst>
            <pc:docMk/>
            <pc:sldMk cId="944385901" sldId="265"/>
            <ac:picMk id="6" creationId="{8564BE35-4BDF-203C-7A52-338A5CE30966}"/>
          </ac:picMkLst>
        </pc:picChg>
        <pc:picChg chg="add mod">
          <ac:chgData name="Stephan van der Kolk" userId="686dd00e-f541-4b46-85eb-ba29e54cdf26" providerId="ADAL" clId="{25BC06FD-B130-476A-9DAF-02E69F7FA159}" dt="2025-04-04T11:25:16.094" v="2111" actId="1076"/>
          <ac:picMkLst>
            <pc:docMk/>
            <pc:sldMk cId="944385901" sldId="265"/>
            <ac:picMk id="7" creationId="{79F27BB8-1E27-F237-09CE-B44008A1C960}"/>
          </ac:picMkLst>
        </pc:picChg>
      </pc:sldChg>
      <pc:sldChg chg="addSp delSp modSp new mod ord">
        <pc:chgData name="Stephan van der Kolk" userId="686dd00e-f541-4b46-85eb-ba29e54cdf26" providerId="ADAL" clId="{25BC06FD-B130-476A-9DAF-02E69F7FA159}" dt="2025-04-04T11:24:25.406" v="2098" actId="20577"/>
        <pc:sldMkLst>
          <pc:docMk/>
          <pc:sldMk cId="3420375389" sldId="266"/>
        </pc:sldMkLst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3420375389" sldId="266"/>
            <ac:spMk id="2" creationId="{A50B3BE3-1B7B-512C-0B7C-1BEFF5F935DF}"/>
          </ac:spMkLst>
        </pc:spChg>
        <pc:spChg chg="mod">
          <ac:chgData name="Stephan van der Kolk" userId="686dd00e-f541-4b46-85eb-ba29e54cdf26" providerId="ADAL" clId="{25BC06FD-B130-476A-9DAF-02E69F7FA159}" dt="2025-04-04T11:24:25.406" v="2098" actId="20577"/>
          <ac:spMkLst>
            <pc:docMk/>
            <pc:sldMk cId="3420375389" sldId="266"/>
            <ac:spMk id="3" creationId="{4DF90B4D-A065-3491-3645-8D6BF26985C2}"/>
          </ac:spMkLst>
        </pc:spChg>
        <pc:spChg chg="mod">
          <ac:chgData name="Stephan van der Kolk" userId="686dd00e-f541-4b46-85eb-ba29e54cdf26" providerId="ADAL" clId="{25BC06FD-B130-476A-9DAF-02E69F7FA159}" dt="2025-04-04T11:05:05.439" v="1872"/>
          <ac:spMkLst>
            <pc:docMk/>
            <pc:sldMk cId="3420375389" sldId="266"/>
            <ac:spMk id="4" creationId="{A18F5FFA-97BB-022E-2271-263D375AED68}"/>
          </ac:spMkLst>
        </pc:spChg>
        <pc:picChg chg="add mod">
          <ac:chgData name="Stephan van der Kolk" userId="686dd00e-f541-4b46-85eb-ba29e54cdf26" providerId="ADAL" clId="{25BC06FD-B130-476A-9DAF-02E69F7FA159}" dt="2025-04-04T11:05:52.809" v="1877" actId="1076"/>
          <ac:picMkLst>
            <pc:docMk/>
            <pc:sldMk cId="3420375389" sldId="266"/>
            <ac:picMk id="6" creationId="{C48B728A-3250-E26F-799A-1ED620CF6F10}"/>
          </ac:picMkLst>
        </pc:picChg>
        <pc:picChg chg="add del mod">
          <ac:chgData name="Stephan van der Kolk" userId="686dd00e-f541-4b46-85eb-ba29e54cdf26" providerId="ADAL" clId="{25BC06FD-B130-476A-9DAF-02E69F7FA159}" dt="2025-04-04T10:56:06.623" v="1776" actId="478"/>
          <ac:picMkLst>
            <pc:docMk/>
            <pc:sldMk cId="3420375389" sldId="266"/>
            <ac:picMk id="7" creationId="{AC8FB4ED-3463-7E47-23B7-FFB5ABF03411}"/>
          </ac:picMkLst>
        </pc:picChg>
        <pc:picChg chg="add mod">
          <ac:chgData name="Stephan van der Kolk" userId="686dd00e-f541-4b46-85eb-ba29e54cdf26" providerId="ADAL" clId="{25BC06FD-B130-476A-9DAF-02E69F7FA159}" dt="2025-04-04T11:24:08.297" v="2038" actId="1076"/>
          <ac:picMkLst>
            <pc:docMk/>
            <pc:sldMk cId="3420375389" sldId="266"/>
            <ac:picMk id="8" creationId="{C6E79A90-AC8F-9BDB-9667-C68578790F5D}"/>
          </ac:picMkLst>
        </pc:picChg>
      </pc:sldChg>
      <pc:sldChg chg="addSp delSp modSp new mod setBg delDesignElem">
        <pc:chgData name="Stephan van der Kolk" userId="686dd00e-f541-4b46-85eb-ba29e54cdf26" providerId="ADAL" clId="{25BC06FD-B130-476A-9DAF-02E69F7FA159}" dt="2025-04-04T11:05:07.724" v="1874" actId="20577"/>
        <pc:sldMkLst>
          <pc:docMk/>
          <pc:sldMk cId="1677940011" sldId="267"/>
        </pc:sldMkLst>
        <pc:spChg chg="mod">
          <ac:chgData name="Stephan van der Kolk" userId="686dd00e-f541-4b46-85eb-ba29e54cdf26" providerId="ADAL" clId="{25BC06FD-B130-476A-9DAF-02E69F7FA159}" dt="2025-04-04T10:56:54.646" v="1787" actId="26606"/>
          <ac:spMkLst>
            <pc:docMk/>
            <pc:sldMk cId="1677940011" sldId="267"/>
            <ac:spMk id="2" creationId="{494B2E1D-42AF-C712-6A35-050AEF82BAB8}"/>
          </ac:spMkLst>
        </pc:spChg>
        <pc:spChg chg="mod">
          <ac:chgData name="Stephan van der Kolk" userId="686dd00e-f541-4b46-85eb-ba29e54cdf26" providerId="ADAL" clId="{25BC06FD-B130-476A-9DAF-02E69F7FA159}" dt="2025-04-04T11:05:07.724" v="1874" actId="20577"/>
          <ac:spMkLst>
            <pc:docMk/>
            <pc:sldMk cId="1677940011" sldId="267"/>
            <ac:spMk id="3" creationId="{13B19F5C-933D-C0D9-F4BE-7EAD005C5BB2}"/>
          </ac:spMkLst>
        </pc:spChg>
        <pc:spChg chg="mod">
          <ac:chgData name="Stephan van der Kolk" userId="686dd00e-f541-4b46-85eb-ba29e54cdf26" providerId="ADAL" clId="{25BC06FD-B130-476A-9DAF-02E69F7FA159}" dt="2025-04-04T10:56:54.646" v="1787" actId="26606"/>
          <ac:spMkLst>
            <pc:docMk/>
            <pc:sldMk cId="1677940011" sldId="267"/>
            <ac:spMk id="4" creationId="{4C2D5C4E-5461-92AD-8115-4D0B5E28CF98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1677940011" sldId="267"/>
            <ac:spMk id="9" creationId="{428D436F-9ACD-4C92-AFC8-C934C527A6A4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1677940011" sldId="267"/>
            <ac:spMk id="11" creationId="{090538E0-A884-4E60-A6AB-77D830E2FCED}"/>
          </ac:spMkLst>
        </pc:spChg>
        <pc:spChg chg="add del">
          <ac:chgData name="Stephan van der Kolk" userId="686dd00e-f541-4b46-85eb-ba29e54cdf26" providerId="ADAL" clId="{25BC06FD-B130-476A-9DAF-02E69F7FA159}" dt="2025-04-04T11:05:05.439" v="1872"/>
          <ac:spMkLst>
            <pc:docMk/>
            <pc:sldMk cId="1677940011" sldId="267"/>
            <ac:spMk id="13" creationId="{DB0D7DD0-1C67-4D4C-9E06-678233DB8468}"/>
          </ac:spMkLst>
        </pc:spChg>
        <pc:picChg chg="add mod">
          <ac:chgData name="Stephan van der Kolk" userId="686dd00e-f541-4b46-85eb-ba29e54cdf26" providerId="ADAL" clId="{25BC06FD-B130-476A-9DAF-02E69F7FA159}" dt="2025-04-04T11:03:51.298" v="1850" actId="1076"/>
          <ac:picMkLst>
            <pc:docMk/>
            <pc:sldMk cId="1677940011" sldId="267"/>
            <ac:picMk id="5" creationId="{492E28C6-6F11-099D-75A8-5843173DB1F4}"/>
          </ac:picMkLst>
        </pc:picChg>
      </pc:sldChg>
      <pc:sldChg chg="addSp modSp new mod">
        <pc:chgData name="Stephan van der Kolk" userId="686dd00e-f541-4b46-85eb-ba29e54cdf26" providerId="ADAL" clId="{25BC06FD-B130-476A-9DAF-02E69F7FA159}" dt="2025-04-04T11:55:06.513" v="2126" actId="20577"/>
        <pc:sldMkLst>
          <pc:docMk/>
          <pc:sldMk cId="1547497737" sldId="268"/>
        </pc:sldMkLst>
        <pc:spChg chg="mod">
          <ac:chgData name="Stephan van der Kolk" userId="686dd00e-f541-4b46-85eb-ba29e54cdf26" providerId="ADAL" clId="{25BC06FD-B130-476A-9DAF-02E69F7FA159}" dt="2025-04-04T11:55:06.513" v="2126" actId="20577"/>
          <ac:spMkLst>
            <pc:docMk/>
            <pc:sldMk cId="1547497737" sldId="268"/>
            <ac:spMk id="2" creationId="{2800B64E-76E9-8BB2-1824-566637109E4E}"/>
          </ac:spMkLst>
        </pc:spChg>
        <pc:picChg chg="add mod">
          <ac:chgData name="Stephan van der Kolk" userId="686dd00e-f541-4b46-85eb-ba29e54cdf26" providerId="ADAL" clId="{25BC06FD-B130-476A-9DAF-02E69F7FA159}" dt="2025-04-04T11:16:50.967" v="1918" actId="14100"/>
          <ac:picMkLst>
            <pc:docMk/>
            <pc:sldMk cId="1547497737" sldId="268"/>
            <ac:picMk id="6" creationId="{28EEFD30-D1ED-49ED-2862-43D44B23E8E6}"/>
          </ac:picMkLst>
        </pc:picChg>
        <pc:picChg chg="add mod">
          <ac:chgData name="Stephan van der Kolk" userId="686dd00e-f541-4b46-85eb-ba29e54cdf26" providerId="ADAL" clId="{25BC06FD-B130-476A-9DAF-02E69F7FA159}" dt="2025-04-04T11:16:47.453" v="1917" actId="14100"/>
          <ac:picMkLst>
            <pc:docMk/>
            <pc:sldMk cId="1547497737" sldId="268"/>
            <ac:picMk id="8" creationId="{13F78991-D16C-1FBF-9F8E-1BD40DB1E10A}"/>
          </ac:picMkLst>
        </pc:picChg>
        <pc:picChg chg="add mod">
          <ac:chgData name="Stephan van der Kolk" userId="686dd00e-f541-4b46-85eb-ba29e54cdf26" providerId="ADAL" clId="{25BC06FD-B130-476A-9DAF-02E69F7FA159}" dt="2025-04-04T11:16:55.256" v="1920" actId="1076"/>
          <ac:picMkLst>
            <pc:docMk/>
            <pc:sldMk cId="1547497737" sldId="268"/>
            <ac:picMk id="10" creationId="{2EBD9909-784D-0345-C52F-F8D76C14A1D4}"/>
          </ac:picMkLst>
        </pc:picChg>
        <pc:picChg chg="add mod">
          <ac:chgData name="Stephan van der Kolk" userId="686dd00e-f541-4b46-85eb-ba29e54cdf26" providerId="ADAL" clId="{25BC06FD-B130-476A-9DAF-02E69F7FA159}" dt="2025-04-04T11:16:40.795" v="1916" actId="14100"/>
          <ac:picMkLst>
            <pc:docMk/>
            <pc:sldMk cId="1547497737" sldId="268"/>
            <ac:picMk id="12" creationId="{D1023633-B917-9AE8-0DE3-9362763E5F81}"/>
          </ac:picMkLst>
        </pc:picChg>
      </pc:sldChg>
      <pc:sldChg chg="addSp modSp new mod">
        <pc:chgData name="Stephan van der Kolk" userId="686dd00e-f541-4b46-85eb-ba29e54cdf26" providerId="ADAL" clId="{25BC06FD-B130-476A-9DAF-02E69F7FA159}" dt="2025-04-04T12:05:09.930" v="2157" actId="1076"/>
        <pc:sldMkLst>
          <pc:docMk/>
          <pc:sldMk cId="544752787" sldId="269"/>
        </pc:sldMkLst>
        <pc:spChg chg="mod">
          <ac:chgData name="Stephan van der Kolk" userId="686dd00e-f541-4b46-85eb-ba29e54cdf26" providerId="ADAL" clId="{25BC06FD-B130-476A-9DAF-02E69F7FA159}" dt="2025-04-04T11:58:44.253" v="2146" actId="20577"/>
          <ac:spMkLst>
            <pc:docMk/>
            <pc:sldMk cId="544752787" sldId="269"/>
            <ac:spMk id="2" creationId="{D45532C2-4AC6-078B-132A-1820883E3A2D}"/>
          </ac:spMkLst>
        </pc:spChg>
        <pc:picChg chg="add mod">
          <ac:chgData name="Stephan van der Kolk" userId="686dd00e-f541-4b46-85eb-ba29e54cdf26" providerId="ADAL" clId="{25BC06FD-B130-476A-9DAF-02E69F7FA159}" dt="2025-04-04T12:05:05.122" v="2155" actId="1076"/>
          <ac:picMkLst>
            <pc:docMk/>
            <pc:sldMk cId="544752787" sldId="269"/>
            <ac:picMk id="6" creationId="{CC386EE5-5739-1AE1-6E8D-3F4F5602658F}"/>
          </ac:picMkLst>
        </pc:picChg>
        <pc:picChg chg="add mod">
          <ac:chgData name="Stephan van der Kolk" userId="686dd00e-f541-4b46-85eb-ba29e54cdf26" providerId="ADAL" clId="{25BC06FD-B130-476A-9DAF-02E69F7FA159}" dt="2025-04-04T12:05:09.930" v="2157" actId="1076"/>
          <ac:picMkLst>
            <pc:docMk/>
            <pc:sldMk cId="544752787" sldId="269"/>
            <ac:picMk id="8" creationId="{A97C3EE7-EC20-6C9E-0D40-2A18A5786390}"/>
          </ac:picMkLst>
        </pc:picChg>
      </pc:sldChg>
      <pc:sldChg chg="modSp new del mod">
        <pc:chgData name="Stephan van der Kolk" userId="686dd00e-f541-4b46-85eb-ba29e54cdf26" providerId="ADAL" clId="{25BC06FD-B130-476A-9DAF-02E69F7FA159}" dt="2025-04-04T11:55:46.459" v="2127" actId="47"/>
        <pc:sldMkLst>
          <pc:docMk/>
          <pc:sldMk cId="903100784" sldId="269"/>
        </pc:sldMkLst>
        <pc:spChg chg="mod">
          <ac:chgData name="Stephan van der Kolk" userId="686dd00e-f541-4b46-85eb-ba29e54cdf26" providerId="ADAL" clId="{25BC06FD-B130-476A-9DAF-02E69F7FA159}" dt="2025-04-04T11:50:27.240" v="2123" actId="20577"/>
          <ac:spMkLst>
            <pc:docMk/>
            <pc:sldMk cId="903100784" sldId="269"/>
            <ac:spMk id="4" creationId="{BAF7CE1F-63BC-D4A9-E9CC-9AE444323508}"/>
          </ac:spMkLst>
        </pc:spChg>
      </pc:sldChg>
    </pc:docChg>
  </pc:docChgLst>
  <pc:docChgLst>
    <pc:chgData name="Stephan van der Kolk" userId="S::s.vanderkolk@mantum.nl::686dd00e-f541-4b46-85eb-ba29e54cdf26" providerId="AD" clId="Web-{F402F4CF-B669-57C1-B08C-74679474E90B}"/>
    <pc:docChg chg="addSld modSld">
      <pc:chgData name="Stephan van der Kolk" userId="S::s.vanderkolk@mantum.nl::686dd00e-f541-4b46-85eb-ba29e54cdf26" providerId="AD" clId="Web-{F402F4CF-B669-57C1-B08C-74679474E90B}" dt="2025-03-28T16:45:37.068" v="380" actId="20577"/>
      <pc:docMkLst>
        <pc:docMk/>
      </pc:docMkLst>
      <pc:sldChg chg="addSp delSp modSp mod setBg setClrOvrMap">
        <pc:chgData name="Stephan van der Kolk" userId="S::s.vanderkolk@mantum.nl::686dd00e-f541-4b46-85eb-ba29e54cdf26" providerId="AD" clId="Web-{F402F4CF-B669-57C1-B08C-74679474E90B}" dt="2025-03-28T16:28:16.235" v="184" actId="1076"/>
        <pc:sldMkLst>
          <pc:docMk/>
          <pc:sldMk cId="3351439039" sldId="256"/>
        </pc:sldMkLst>
        <pc:spChg chg="mod">
          <ac:chgData name="Stephan van der Kolk" userId="S::s.vanderkolk@mantum.nl::686dd00e-f541-4b46-85eb-ba29e54cdf26" providerId="AD" clId="Web-{F402F4CF-B669-57C1-B08C-74679474E90B}" dt="2025-03-28T16:28:01.375" v="182" actId="14100"/>
          <ac:spMkLst>
            <pc:docMk/>
            <pc:sldMk cId="3351439039" sldId="256"/>
            <ac:spMk id="2" creationId="{00000000-0000-0000-0000-000000000000}"/>
          </ac:spMkLst>
        </pc:spChg>
        <pc:spChg chg="mod">
          <ac:chgData name="Stephan van der Kolk" userId="S::s.vanderkolk@mantum.nl::686dd00e-f541-4b46-85eb-ba29e54cdf26" providerId="AD" clId="Web-{F402F4CF-B669-57C1-B08C-74679474E90B}" dt="2025-03-28T16:28:16.235" v="184" actId="1076"/>
          <ac:spMkLst>
            <pc:docMk/>
            <pc:sldMk cId="3351439039" sldId="256"/>
            <ac:spMk id="3" creationId="{00000000-0000-0000-0000-000000000000}"/>
          </ac:spMkLst>
        </pc:spChg>
        <pc:spChg chg="add">
          <ac:chgData name="Stephan van der Kolk" userId="S::s.vanderkolk@mantum.nl::686dd00e-f541-4b46-85eb-ba29e54cdf26" providerId="AD" clId="Web-{F402F4CF-B669-57C1-B08C-74679474E90B}" dt="2025-03-28T16:27:15.577" v="181"/>
          <ac:spMkLst>
            <pc:docMk/>
            <pc:sldMk cId="3351439039" sldId="256"/>
            <ac:spMk id="18" creationId="{71B2258F-86CA-4D4D-8270-BC05FCDEBFB3}"/>
          </ac:spMkLst>
        </pc:spChg>
        <pc:picChg chg="add">
          <ac:chgData name="Stephan van der Kolk" userId="S::s.vanderkolk@mantum.nl::686dd00e-f541-4b46-85eb-ba29e54cdf26" providerId="AD" clId="Web-{F402F4CF-B669-57C1-B08C-74679474E90B}" dt="2025-03-28T16:27:15.577" v="181"/>
          <ac:picMkLst>
            <pc:docMk/>
            <pc:sldMk cId="3351439039" sldId="256"/>
            <ac:picMk id="19" creationId="{D8626ADE-A4A5-2080-FB00-62855EA5D0D1}"/>
          </ac:picMkLst>
        </pc:picChg>
      </pc:sldChg>
      <pc:sldChg chg="addSp delSp modSp new mod setBg modClrScheme chgLayout">
        <pc:chgData name="Stephan van der Kolk" userId="S::s.vanderkolk@mantum.nl::686dd00e-f541-4b46-85eb-ba29e54cdf26" providerId="AD" clId="Web-{F402F4CF-B669-57C1-B08C-74679474E90B}" dt="2025-03-28T16:28:55.252" v="187" actId="20577"/>
        <pc:sldMkLst>
          <pc:docMk/>
          <pc:sldMk cId="2234871614" sldId="257"/>
        </pc:sldMkLst>
        <pc:spChg chg="mod ord">
          <ac:chgData name="Stephan van der Kolk" userId="S::s.vanderkolk@mantum.nl::686dd00e-f541-4b46-85eb-ba29e54cdf26" providerId="AD" clId="Web-{F402F4CF-B669-57C1-B08C-74679474E90B}" dt="2025-03-28T16:28:55.252" v="187" actId="20577"/>
          <ac:spMkLst>
            <pc:docMk/>
            <pc:sldMk cId="2234871614" sldId="257"/>
            <ac:spMk id="2" creationId="{C0811039-2B28-A4FB-90B4-502CB0129848}"/>
          </ac:spMkLst>
        </pc:spChg>
        <pc:spChg chg="mod ord">
          <ac:chgData name="Stephan van der Kolk" userId="S::s.vanderkolk@mantum.nl::686dd00e-f541-4b46-85eb-ba29e54cdf26" providerId="AD" clId="Web-{F402F4CF-B669-57C1-B08C-74679474E90B}" dt="2025-03-28T14:05:08.759" v="161" actId="20577"/>
          <ac:spMkLst>
            <pc:docMk/>
            <pc:sldMk cId="2234871614" sldId="257"/>
            <ac:spMk id="3" creationId="{DE888DA9-74B1-5D38-5862-FA96BB6FFEA6}"/>
          </ac:spMkLst>
        </pc:spChg>
        <pc:spChg chg="add">
          <ac:chgData name="Stephan van der Kolk" userId="S::s.vanderkolk@mantum.nl::686dd00e-f541-4b46-85eb-ba29e54cdf26" providerId="AD" clId="Web-{F402F4CF-B669-57C1-B08C-74679474E90B}" dt="2025-03-28T14:04:35.758" v="154"/>
          <ac:spMkLst>
            <pc:docMk/>
            <pc:sldMk cId="2234871614" sldId="257"/>
            <ac:spMk id="10" creationId="{F13C74B1-5B17-4795-BED0-7140497B445A}"/>
          </ac:spMkLst>
        </pc:spChg>
        <pc:spChg chg="add">
          <ac:chgData name="Stephan van der Kolk" userId="S::s.vanderkolk@mantum.nl::686dd00e-f541-4b46-85eb-ba29e54cdf26" providerId="AD" clId="Web-{F402F4CF-B669-57C1-B08C-74679474E90B}" dt="2025-03-28T14:04:35.758" v="154"/>
          <ac:spMkLst>
            <pc:docMk/>
            <pc:sldMk cId="2234871614" sldId="257"/>
            <ac:spMk id="12" creationId="{D4974D33-8DC5-464E-8C6D-BE58F0669C17}"/>
          </ac:spMkLst>
        </pc:spChg>
        <pc:picChg chg="add mod ord">
          <ac:chgData name="Stephan van der Kolk" userId="S::s.vanderkolk@mantum.nl::686dd00e-f541-4b46-85eb-ba29e54cdf26" providerId="AD" clId="Web-{F402F4CF-B669-57C1-B08C-74679474E90B}" dt="2025-03-28T14:04:35.758" v="154"/>
          <ac:picMkLst>
            <pc:docMk/>
            <pc:sldMk cId="2234871614" sldId="257"/>
            <ac:picMk id="5" creationId="{EB84B584-8F56-A9DA-7179-1E30EFAC6E25}"/>
          </ac:picMkLst>
        </pc:picChg>
      </pc:sldChg>
      <pc:sldChg chg="addSp delSp modSp new mod setBg">
        <pc:chgData name="Stephan van der Kolk" userId="S::s.vanderkolk@mantum.nl::686dd00e-f541-4b46-85eb-ba29e54cdf26" providerId="AD" clId="Web-{F402F4CF-B669-57C1-B08C-74679474E90B}" dt="2025-03-28T16:26:03.871" v="176"/>
        <pc:sldMkLst>
          <pc:docMk/>
          <pc:sldMk cId="3430677288" sldId="258"/>
        </pc:sldMkLst>
        <pc:spChg chg="mod">
          <ac:chgData name="Stephan van der Kolk" userId="S::s.vanderkolk@mantum.nl::686dd00e-f541-4b46-85eb-ba29e54cdf26" providerId="AD" clId="Web-{F402F4CF-B669-57C1-B08C-74679474E90B}" dt="2025-03-28T16:26:03.871" v="176"/>
          <ac:spMkLst>
            <pc:docMk/>
            <pc:sldMk cId="3430677288" sldId="258"/>
            <ac:spMk id="2" creationId="{BDF11DA5-37EB-BED4-65BB-8A2C2AB05B58}"/>
          </ac:spMkLst>
        </pc:spChg>
        <pc:spChg chg="add">
          <ac:chgData name="Stephan van der Kolk" userId="S::s.vanderkolk@mantum.nl::686dd00e-f541-4b46-85eb-ba29e54cdf26" providerId="AD" clId="Web-{F402F4CF-B669-57C1-B08C-74679474E90B}" dt="2025-03-28T16:26:03.871" v="176"/>
          <ac:spMkLst>
            <pc:docMk/>
            <pc:sldMk cId="3430677288" sldId="258"/>
            <ac:spMk id="13" creationId="{EA8E2983-C2C1-64D1-26E0-36FAAF1C84F4}"/>
          </ac:spMkLst>
        </pc:spChg>
        <pc:spChg chg="add">
          <ac:chgData name="Stephan van der Kolk" userId="S::s.vanderkolk@mantum.nl::686dd00e-f541-4b46-85eb-ba29e54cdf26" providerId="AD" clId="Web-{F402F4CF-B669-57C1-B08C-74679474E90B}" dt="2025-03-28T16:26:03.871" v="176"/>
          <ac:spMkLst>
            <pc:docMk/>
            <pc:sldMk cId="3430677288" sldId="258"/>
            <ac:spMk id="16" creationId="{2DAA6C16-BF9B-4A3E-BC70-EE6015D4F967}"/>
          </ac:spMkLst>
        </pc:spChg>
        <pc:grpChg chg="add">
          <ac:chgData name="Stephan van der Kolk" userId="S::s.vanderkolk@mantum.nl::686dd00e-f541-4b46-85eb-ba29e54cdf26" providerId="AD" clId="Web-{F402F4CF-B669-57C1-B08C-74679474E90B}" dt="2025-03-28T16:26:03.871" v="176"/>
          <ac:grpSpMkLst>
            <pc:docMk/>
            <pc:sldMk cId="3430677288" sldId="258"/>
            <ac:grpSpMk id="18" creationId="{A4AE1828-51FD-4AD7-BCF6-9AF5C696CE5D}"/>
          </ac:grpSpMkLst>
        </pc:grpChg>
        <pc:picChg chg="add mod ord">
          <ac:chgData name="Stephan van der Kolk" userId="S::s.vanderkolk@mantum.nl::686dd00e-f541-4b46-85eb-ba29e54cdf26" providerId="AD" clId="Web-{F402F4CF-B669-57C1-B08C-74679474E90B}" dt="2025-03-28T16:26:03.871" v="176"/>
          <ac:picMkLst>
            <pc:docMk/>
            <pc:sldMk cId="3430677288" sldId="258"/>
            <ac:picMk id="8" creationId="{2177A3D0-D604-2F60-D583-101FCDC1DDF8}"/>
          </ac:picMkLst>
        </pc:picChg>
        <pc:picChg chg="add mod ord">
          <ac:chgData name="Stephan van der Kolk" userId="S::s.vanderkolk@mantum.nl::686dd00e-f541-4b46-85eb-ba29e54cdf26" providerId="AD" clId="Web-{F402F4CF-B669-57C1-B08C-74679474E90B}" dt="2025-03-28T16:26:03.871" v="176"/>
          <ac:picMkLst>
            <pc:docMk/>
            <pc:sldMk cId="3430677288" sldId="258"/>
            <ac:picMk id="9" creationId="{9C18A8BD-15EA-B8CC-074F-3DB3CF6BA8B8}"/>
          </ac:picMkLst>
        </pc:picChg>
      </pc:sldChg>
      <pc:sldChg chg="addSp delSp modSp new mod setBg">
        <pc:chgData name="Stephan van der Kolk" userId="S::s.vanderkolk@mantum.nl::686dd00e-f541-4b46-85eb-ba29e54cdf26" providerId="AD" clId="Web-{F402F4CF-B669-57C1-B08C-74679474E90B}" dt="2025-03-28T16:39:27.446" v="240" actId="1076"/>
        <pc:sldMkLst>
          <pc:docMk/>
          <pc:sldMk cId="2289071418" sldId="259"/>
        </pc:sldMkLst>
        <pc:spChg chg="mod ord">
          <ac:chgData name="Stephan van der Kolk" userId="S::s.vanderkolk@mantum.nl::686dd00e-f541-4b46-85eb-ba29e54cdf26" providerId="AD" clId="Web-{F402F4CF-B669-57C1-B08C-74679474E90B}" dt="2025-03-28T16:39:07.055" v="237" actId="20577"/>
          <ac:spMkLst>
            <pc:docMk/>
            <pc:sldMk cId="2289071418" sldId="259"/>
            <ac:spMk id="2" creationId="{FCC69B76-5A23-DEA3-F086-EA3700E07EAA}"/>
          </ac:spMkLst>
        </pc:spChg>
        <pc:picChg chg="add mod ord modCrop">
          <ac:chgData name="Stephan van der Kolk" userId="S::s.vanderkolk@mantum.nl::686dd00e-f541-4b46-85eb-ba29e54cdf26" providerId="AD" clId="Web-{F402F4CF-B669-57C1-B08C-74679474E90B}" dt="2025-03-28T16:39:27.446" v="240" actId="1076"/>
          <ac:picMkLst>
            <pc:docMk/>
            <pc:sldMk cId="2289071418" sldId="259"/>
            <ac:picMk id="5" creationId="{0944D985-B173-7A7D-73DA-05DE7462763B}"/>
          </ac:picMkLst>
        </pc:picChg>
        <pc:picChg chg="add mod ord modCrop">
          <ac:chgData name="Stephan van der Kolk" userId="S::s.vanderkolk@mantum.nl::686dd00e-f541-4b46-85eb-ba29e54cdf26" providerId="AD" clId="Web-{F402F4CF-B669-57C1-B08C-74679474E90B}" dt="2025-03-28T16:38:35.054" v="231" actId="1076"/>
          <ac:picMkLst>
            <pc:docMk/>
            <pc:sldMk cId="2289071418" sldId="259"/>
            <ac:picMk id="6" creationId="{DABF9241-7F31-C1BB-5AC1-01C471EDBD10}"/>
          </ac:picMkLst>
        </pc:picChg>
      </pc:sldChg>
      <pc:sldChg chg="modSp new">
        <pc:chgData name="Stephan van der Kolk" userId="S::s.vanderkolk@mantum.nl::686dd00e-f541-4b46-85eb-ba29e54cdf26" providerId="AD" clId="Web-{F402F4CF-B669-57C1-B08C-74679474E90B}" dt="2025-03-28T16:45:37.068" v="380" actId="20577"/>
        <pc:sldMkLst>
          <pc:docMk/>
          <pc:sldMk cId="2929347556" sldId="260"/>
        </pc:sldMkLst>
        <pc:spChg chg="mod">
          <ac:chgData name="Stephan van der Kolk" userId="S::s.vanderkolk@mantum.nl::686dd00e-f541-4b46-85eb-ba29e54cdf26" providerId="AD" clId="Web-{F402F4CF-B669-57C1-B08C-74679474E90B}" dt="2025-03-28T16:44:17.909" v="332" actId="20577"/>
          <ac:spMkLst>
            <pc:docMk/>
            <pc:sldMk cId="2929347556" sldId="260"/>
            <ac:spMk id="3" creationId="{C23619DC-C74F-630A-8B2F-FC4FE2474768}"/>
          </ac:spMkLst>
        </pc:spChg>
        <pc:spChg chg="mod">
          <ac:chgData name="Stephan van der Kolk" userId="S::s.vanderkolk@mantum.nl::686dd00e-f541-4b46-85eb-ba29e54cdf26" providerId="AD" clId="Web-{F402F4CF-B669-57C1-B08C-74679474E90B}" dt="2025-03-28T16:45:37.068" v="380" actId="20577"/>
          <ac:spMkLst>
            <pc:docMk/>
            <pc:sldMk cId="2929347556" sldId="260"/>
            <ac:spMk id="4" creationId="{6DB5468B-9FB8-4984-BD25-D04E0E8333CC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E34709-62BA-4E38-9799-3FAB1C8C35B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D4E302-E087-414F-8A62-FE6A10F86CF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Emotie benoemen</a:t>
          </a:r>
          <a:endParaRPr lang="en-US"/>
        </a:p>
      </dgm:t>
    </dgm:pt>
    <dgm:pt modelId="{95401328-72B1-4F02-9D67-3628D27DB0F9}" type="parTrans" cxnId="{477DDFD4-3E1B-40B1-9095-121FA137224D}">
      <dgm:prSet/>
      <dgm:spPr/>
      <dgm:t>
        <a:bodyPr/>
        <a:lstStyle/>
        <a:p>
          <a:endParaRPr lang="en-US"/>
        </a:p>
      </dgm:t>
    </dgm:pt>
    <dgm:pt modelId="{1EAD2369-09B8-418E-B080-8EBF9A9B81CF}" type="sibTrans" cxnId="{477DDFD4-3E1B-40B1-9095-121FA137224D}">
      <dgm:prSet/>
      <dgm:spPr/>
      <dgm:t>
        <a:bodyPr/>
        <a:lstStyle/>
        <a:p>
          <a:endParaRPr lang="en-US"/>
        </a:p>
      </dgm:t>
    </dgm:pt>
    <dgm:pt modelId="{C5E222C2-8629-495A-A39E-C83566785EA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Afgekoeld?</a:t>
          </a:r>
          <a:endParaRPr lang="en-US"/>
        </a:p>
      </dgm:t>
    </dgm:pt>
    <dgm:pt modelId="{4C4347F5-E78E-400F-9275-401E8DD10C67}" type="parTrans" cxnId="{E12BD035-DEB7-4E89-AB39-9955DA3DB328}">
      <dgm:prSet/>
      <dgm:spPr/>
      <dgm:t>
        <a:bodyPr/>
        <a:lstStyle/>
        <a:p>
          <a:endParaRPr lang="en-US"/>
        </a:p>
      </dgm:t>
    </dgm:pt>
    <dgm:pt modelId="{3DF57593-85BB-43B3-9A4A-EBFEFE713B54}" type="sibTrans" cxnId="{E12BD035-DEB7-4E89-AB39-9955DA3DB328}">
      <dgm:prSet/>
      <dgm:spPr/>
      <dgm:t>
        <a:bodyPr/>
        <a:lstStyle/>
        <a:p>
          <a:endParaRPr lang="en-US"/>
        </a:p>
      </dgm:t>
    </dgm:pt>
    <dgm:pt modelId="{D08D3C5E-CC6F-4E1D-88ED-FB0275926DB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Leerkracht in de mediator-rol</a:t>
          </a:r>
          <a:endParaRPr lang="en-US"/>
        </a:p>
      </dgm:t>
    </dgm:pt>
    <dgm:pt modelId="{F05CEAD3-4C5D-4452-BCB4-2FA9EA1F477E}" type="parTrans" cxnId="{41AB61EF-F4A6-428D-B4DB-50FE360FF006}">
      <dgm:prSet/>
      <dgm:spPr/>
      <dgm:t>
        <a:bodyPr/>
        <a:lstStyle/>
        <a:p>
          <a:endParaRPr lang="en-US"/>
        </a:p>
      </dgm:t>
    </dgm:pt>
    <dgm:pt modelId="{53059FBB-4671-4AF2-B2FE-7616AF8B92CD}" type="sibTrans" cxnId="{41AB61EF-F4A6-428D-B4DB-50FE360FF006}">
      <dgm:prSet/>
      <dgm:spPr/>
      <dgm:t>
        <a:bodyPr/>
        <a:lstStyle/>
        <a:p>
          <a:endParaRPr lang="en-US"/>
        </a:p>
      </dgm:t>
    </dgm:pt>
    <dgm:pt modelId="{0C2F96CC-D572-40AB-BA39-4E39B7189F4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Eigen oplossing</a:t>
          </a:r>
          <a:endParaRPr lang="en-US"/>
        </a:p>
      </dgm:t>
    </dgm:pt>
    <dgm:pt modelId="{2008E8CE-2881-45C6-A60E-DC6300B3A244}" type="parTrans" cxnId="{04D793C6-C967-494B-BE42-480BE156A204}">
      <dgm:prSet/>
      <dgm:spPr/>
      <dgm:t>
        <a:bodyPr/>
        <a:lstStyle/>
        <a:p>
          <a:endParaRPr lang="en-US"/>
        </a:p>
      </dgm:t>
    </dgm:pt>
    <dgm:pt modelId="{754D7D5C-A276-4DBF-B159-1252A30071AF}" type="sibTrans" cxnId="{04D793C6-C967-494B-BE42-480BE156A204}">
      <dgm:prSet/>
      <dgm:spPr/>
      <dgm:t>
        <a:bodyPr/>
        <a:lstStyle/>
        <a:p>
          <a:endParaRPr lang="en-US"/>
        </a:p>
      </dgm:t>
    </dgm:pt>
    <dgm:pt modelId="{CAA27C21-C3E7-48EF-83EB-889C8DEF0A7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Bevestiging en volgen</a:t>
          </a:r>
          <a:endParaRPr lang="en-US"/>
        </a:p>
      </dgm:t>
    </dgm:pt>
    <dgm:pt modelId="{0060C532-1EA2-445B-B927-F142A4DC0DA4}" type="parTrans" cxnId="{7CA92C78-FB4F-44AD-9501-C0468D8D15A2}">
      <dgm:prSet/>
      <dgm:spPr/>
      <dgm:t>
        <a:bodyPr/>
        <a:lstStyle/>
        <a:p>
          <a:endParaRPr lang="en-US"/>
        </a:p>
      </dgm:t>
    </dgm:pt>
    <dgm:pt modelId="{B0A1C12F-14BC-4415-97F6-B57FDFEB074E}" type="sibTrans" cxnId="{7CA92C78-FB4F-44AD-9501-C0468D8D15A2}">
      <dgm:prSet/>
      <dgm:spPr/>
      <dgm:t>
        <a:bodyPr/>
        <a:lstStyle/>
        <a:p>
          <a:endParaRPr lang="en-US"/>
        </a:p>
      </dgm:t>
    </dgm:pt>
    <dgm:pt modelId="{E8C5E11E-796A-462B-8C7E-0D4DD2F991D2}" type="pres">
      <dgm:prSet presAssocID="{0DE34709-62BA-4E38-9799-3FAB1C8C35BC}" presName="root" presStyleCnt="0">
        <dgm:presLayoutVars>
          <dgm:dir/>
          <dgm:resizeHandles val="exact"/>
        </dgm:presLayoutVars>
      </dgm:prSet>
      <dgm:spPr/>
    </dgm:pt>
    <dgm:pt modelId="{35B61CC0-A57A-4801-816C-9F0D4013EBB5}" type="pres">
      <dgm:prSet presAssocID="{8DD4E302-E087-414F-8A62-FE6A10F86CF4}" presName="compNode" presStyleCnt="0"/>
      <dgm:spPr/>
    </dgm:pt>
    <dgm:pt modelId="{340F131F-2984-4F7D-AEAB-8C861BB6DB0D}" type="pres">
      <dgm:prSet presAssocID="{8DD4E302-E087-414F-8A62-FE6A10F86CF4}" presName="bgRect" presStyleLbl="bgShp" presStyleIdx="0" presStyleCnt="5"/>
      <dgm:spPr/>
    </dgm:pt>
    <dgm:pt modelId="{8A889776-1BD0-44C9-893A-65B9AF1AE4FB}" type="pres">
      <dgm:prSet presAssocID="{8DD4E302-E087-414F-8A62-FE6A10F86CF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2D5A0589-2AF5-4650-8D2A-CBBA77281880}" type="pres">
      <dgm:prSet presAssocID="{8DD4E302-E087-414F-8A62-FE6A10F86CF4}" presName="spaceRect" presStyleCnt="0"/>
      <dgm:spPr/>
    </dgm:pt>
    <dgm:pt modelId="{161867F2-17CD-4D7F-A3E4-C8F868A5D8E2}" type="pres">
      <dgm:prSet presAssocID="{8DD4E302-E087-414F-8A62-FE6A10F86CF4}" presName="parTx" presStyleLbl="revTx" presStyleIdx="0" presStyleCnt="5">
        <dgm:presLayoutVars>
          <dgm:chMax val="0"/>
          <dgm:chPref val="0"/>
        </dgm:presLayoutVars>
      </dgm:prSet>
      <dgm:spPr/>
    </dgm:pt>
    <dgm:pt modelId="{86287E5E-8C09-4456-9965-7CB0DA824657}" type="pres">
      <dgm:prSet presAssocID="{1EAD2369-09B8-418E-B080-8EBF9A9B81CF}" presName="sibTrans" presStyleCnt="0"/>
      <dgm:spPr/>
    </dgm:pt>
    <dgm:pt modelId="{49F64477-7D84-4108-84B4-490951C81257}" type="pres">
      <dgm:prSet presAssocID="{C5E222C2-8629-495A-A39E-C83566785EAB}" presName="compNode" presStyleCnt="0"/>
      <dgm:spPr/>
    </dgm:pt>
    <dgm:pt modelId="{DF57C9BC-DDDE-4FC1-8EE3-CAC761AABACF}" type="pres">
      <dgm:prSet presAssocID="{C5E222C2-8629-495A-A39E-C83566785EAB}" presName="bgRect" presStyleLbl="bgShp" presStyleIdx="1" presStyleCnt="5"/>
      <dgm:spPr/>
    </dgm:pt>
    <dgm:pt modelId="{EA71DEE4-ADFD-4363-8007-AF97540D37CD}" type="pres">
      <dgm:prSet presAssocID="{C5E222C2-8629-495A-A39E-C83566785EA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w Temperature"/>
        </a:ext>
      </dgm:extLst>
    </dgm:pt>
    <dgm:pt modelId="{A2F34CBD-8086-4D92-AB00-935121328A4F}" type="pres">
      <dgm:prSet presAssocID="{C5E222C2-8629-495A-A39E-C83566785EAB}" presName="spaceRect" presStyleCnt="0"/>
      <dgm:spPr/>
    </dgm:pt>
    <dgm:pt modelId="{DE992A39-A35A-46E3-8AEF-CDFB1A0D883A}" type="pres">
      <dgm:prSet presAssocID="{C5E222C2-8629-495A-A39E-C83566785EAB}" presName="parTx" presStyleLbl="revTx" presStyleIdx="1" presStyleCnt="5">
        <dgm:presLayoutVars>
          <dgm:chMax val="0"/>
          <dgm:chPref val="0"/>
        </dgm:presLayoutVars>
      </dgm:prSet>
      <dgm:spPr/>
    </dgm:pt>
    <dgm:pt modelId="{9AB1AADE-927F-4E50-917A-7AF1F1E88CFC}" type="pres">
      <dgm:prSet presAssocID="{3DF57593-85BB-43B3-9A4A-EBFEFE713B54}" presName="sibTrans" presStyleCnt="0"/>
      <dgm:spPr/>
    </dgm:pt>
    <dgm:pt modelId="{9CB1EE5D-C011-42E3-B18F-9A51A7F1225D}" type="pres">
      <dgm:prSet presAssocID="{D08D3C5E-CC6F-4E1D-88ED-FB0275926DBA}" presName="compNode" presStyleCnt="0"/>
      <dgm:spPr/>
    </dgm:pt>
    <dgm:pt modelId="{8BB45EBA-E59E-41C9-B76D-2D1F19DC3DF0}" type="pres">
      <dgm:prSet presAssocID="{D08D3C5E-CC6F-4E1D-88ED-FB0275926DBA}" presName="bgRect" presStyleLbl="bgShp" presStyleIdx="2" presStyleCnt="5"/>
      <dgm:spPr/>
    </dgm:pt>
    <dgm:pt modelId="{E555BBE7-A3DD-4BD8-BD6B-D909396A92E0}" type="pres">
      <dgm:prSet presAssocID="{D08D3C5E-CC6F-4E1D-88ED-FB0275926DB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ent"/>
        </a:ext>
      </dgm:extLst>
    </dgm:pt>
    <dgm:pt modelId="{8541D228-14EE-4F2E-AEFA-AED782B82ED7}" type="pres">
      <dgm:prSet presAssocID="{D08D3C5E-CC6F-4E1D-88ED-FB0275926DBA}" presName="spaceRect" presStyleCnt="0"/>
      <dgm:spPr/>
    </dgm:pt>
    <dgm:pt modelId="{11BDA558-047D-4FC0-815D-23F6351F1679}" type="pres">
      <dgm:prSet presAssocID="{D08D3C5E-CC6F-4E1D-88ED-FB0275926DBA}" presName="parTx" presStyleLbl="revTx" presStyleIdx="2" presStyleCnt="5">
        <dgm:presLayoutVars>
          <dgm:chMax val="0"/>
          <dgm:chPref val="0"/>
        </dgm:presLayoutVars>
      </dgm:prSet>
      <dgm:spPr/>
    </dgm:pt>
    <dgm:pt modelId="{CD4D454F-8674-4A6A-9721-1442E27B169C}" type="pres">
      <dgm:prSet presAssocID="{53059FBB-4671-4AF2-B2FE-7616AF8B92CD}" presName="sibTrans" presStyleCnt="0"/>
      <dgm:spPr/>
    </dgm:pt>
    <dgm:pt modelId="{1A49FC95-0980-483C-A0AD-0A035120DA44}" type="pres">
      <dgm:prSet presAssocID="{0C2F96CC-D572-40AB-BA39-4E39B7189F4D}" presName="compNode" presStyleCnt="0"/>
      <dgm:spPr/>
    </dgm:pt>
    <dgm:pt modelId="{1AF808AE-ABDE-4938-9F50-FC5A9C75A4A7}" type="pres">
      <dgm:prSet presAssocID="{0C2F96CC-D572-40AB-BA39-4E39B7189F4D}" presName="bgRect" presStyleLbl="bgShp" presStyleIdx="3" presStyleCnt="5"/>
      <dgm:spPr/>
    </dgm:pt>
    <dgm:pt modelId="{5C70E5E9-E5BB-407A-A15A-5DEF440288EE}" type="pres">
      <dgm:prSet presAssocID="{0C2F96CC-D572-40AB-BA39-4E39B7189F4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8663F469-E7A9-4721-9D9F-8F00C0FD76F9}" type="pres">
      <dgm:prSet presAssocID="{0C2F96CC-D572-40AB-BA39-4E39B7189F4D}" presName="spaceRect" presStyleCnt="0"/>
      <dgm:spPr/>
    </dgm:pt>
    <dgm:pt modelId="{B2343F9E-3C81-4C7C-A0AC-D35D6E596B0F}" type="pres">
      <dgm:prSet presAssocID="{0C2F96CC-D572-40AB-BA39-4E39B7189F4D}" presName="parTx" presStyleLbl="revTx" presStyleIdx="3" presStyleCnt="5">
        <dgm:presLayoutVars>
          <dgm:chMax val="0"/>
          <dgm:chPref val="0"/>
        </dgm:presLayoutVars>
      </dgm:prSet>
      <dgm:spPr/>
    </dgm:pt>
    <dgm:pt modelId="{931E883E-D2E8-4399-AB38-781DBEFC274B}" type="pres">
      <dgm:prSet presAssocID="{754D7D5C-A276-4DBF-B159-1252A30071AF}" presName="sibTrans" presStyleCnt="0"/>
      <dgm:spPr/>
    </dgm:pt>
    <dgm:pt modelId="{221A3869-F431-4A35-B717-277910EE2FB9}" type="pres">
      <dgm:prSet presAssocID="{CAA27C21-C3E7-48EF-83EB-889C8DEF0A7A}" presName="compNode" presStyleCnt="0"/>
      <dgm:spPr/>
    </dgm:pt>
    <dgm:pt modelId="{460DCC8B-5724-4D92-B514-07FD5701B1FD}" type="pres">
      <dgm:prSet presAssocID="{CAA27C21-C3E7-48EF-83EB-889C8DEF0A7A}" presName="bgRect" presStyleLbl="bgShp" presStyleIdx="4" presStyleCnt="5"/>
      <dgm:spPr/>
    </dgm:pt>
    <dgm:pt modelId="{2648E48F-0FB1-4683-B263-5132E7F85EF7}" type="pres">
      <dgm:prSet presAssocID="{CAA27C21-C3E7-48EF-83EB-889C8DEF0A7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3AD54F77-EAD0-41CD-A7AB-F82D2EF126C1}" type="pres">
      <dgm:prSet presAssocID="{CAA27C21-C3E7-48EF-83EB-889C8DEF0A7A}" presName="spaceRect" presStyleCnt="0"/>
      <dgm:spPr/>
    </dgm:pt>
    <dgm:pt modelId="{332905D6-7D8E-4A1F-8833-F84ACB331EC4}" type="pres">
      <dgm:prSet presAssocID="{CAA27C21-C3E7-48EF-83EB-889C8DEF0A7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C5B8B30-6847-4F0D-A309-250024F4CFF6}" type="presOf" srcId="{8DD4E302-E087-414F-8A62-FE6A10F86CF4}" destId="{161867F2-17CD-4D7F-A3E4-C8F868A5D8E2}" srcOrd="0" destOrd="0" presId="urn:microsoft.com/office/officeart/2018/2/layout/IconVerticalSolidList"/>
    <dgm:cxn modelId="{E12BD035-DEB7-4E89-AB39-9955DA3DB328}" srcId="{0DE34709-62BA-4E38-9799-3FAB1C8C35BC}" destId="{C5E222C2-8629-495A-A39E-C83566785EAB}" srcOrd="1" destOrd="0" parTransId="{4C4347F5-E78E-400F-9275-401E8DD10C67}" sibTransId="{3DF57593-85BB-43B3-9A4A-EBFEFE713B54}"/>
    <dgm:cxn modelId="{55F11951-0983-4D3A-B550-D1B40ABD5D98}" type="presOf" srcId="{CAA27C21-C3E7-48EF-83EB-889C8DEF0A7A}" destId="{332905D6-7D8E-4A1F-8833-F84ACB331EC4}" srcOrd="0" destOrd="0" presId="urn:microsoft.com/office/officeart/2018/2/layout/IconVerticalSolidList"/>
    <dgm:cxn modelId="{489F5F73-90DF-48E2-9B30-26910E7BD2DB}" type="presOf" srcId="{C5E222C2-8629-495A-A39E-C83566785EAB}" destId="{DE992A39-A35A-46E3-8AEF-CDFB1A0D883A}" srcOrd="0" destOrd="0" presId="urn:microsoft.com/office/officeart/2018/2/layout/IconVerticalSolidList"/>
    <dgm:cxn modelId="{01C2B473-E674-4FE0-A2C4-81C7146B2F68}" type="presOf" srcId="{D08D3C5E-CC6F-4E1D-88ED-FB0275926DBA}" destId="{11BDA558-047D-4FC0-815D-23F6351F1679}" srcOrd="0" destOrd="0" presId="urn:microsoft.com/office/officeart/2018/2/layout/IconVerticalSolidList"/>
    <dgm:cxn modelId="{7CA92C78-FB4F-44AD-9501-C0468D8D15A2}" srcId="{0DE34709-62BA-4E38-9799-3FAB1C8C35BC}" destId="{CAA27C21-C3E7-48EF-83EB-889C8DEF0A7A}" srcOrd="4" destOrd="0" parTransId="{0060C532-1EA2-445B-B927-F142A4DC0DA4}" sibTransId="{B0A1C12F-14BC-4415-97F6-B57FDFEB074E}"/>
    <dgm:cxn modelId="{04D793C6-C967-494B-BE42-480BE156A204}" srcId="{0DE34709-62BA-4E38-9799-3FAB1C8C35BC}" destId="{0C2F96CC-D572-40AB-BA39-4E39B7189F4D}" srcOrd="3" destOrd="0" parTransId="{2008E8CE-2881-45C6-A60E-DC6300B3A244}" sibTransId="{754D7D5C-A276-4DBF-B159-1252A30071AF}"/>
    <dgm:cxn modelId="{0AD79BC8-89A1-443E-9968-B9B9A11DB4DB}" type="presOf" srcId="{0C2F96CC-D572-40AB-BA39-4E39B7189F4D}" destId="{B2343F9E-3C81-4C7C-A0AC-D35D6E596B0F}" srcOrd="0" destOrd="0" presId="urn:microsoft.com/office/officeart/2018/2/layout/IconVerticalSolidList"/>
    <dgm:cxn modelId="{1ACAA4C8-513C-4E4C-BD07-87012133135A}" type="presOf" srcId="{0DE34709-62BA-4E38-9799-3FAB1C8C35BC}" destId="{E8C5E11E-796A-462B-8C7E-0D4DD2F991D2}" srcOrd="0" destOrd="0" presId="urn:microsoft.com/office/officeart/2018/2/layout/IconVerticalSolidList"/>
    <dgm:cxn modelId="{477DDFD4-3E1B-40B1-9095-121FA137224D}" srcId="{0DE34709-62BA-4E38-9799-3FAB1C8C35BC}" destId="{8DD4E302-E087-414F-8A62-FE6A10F86CF4}" srcOrd="0" destOrd="0" parTransId="{95401328-72B1-4F02-9D67-3628D27DB0F9}" sibTransId="{1EAD2369-09B8-418E-B080-8EBF9A9B81CF}"/>
    <dgm:cxn modelId="{41AB61EF-F4A6-428D-B4DB-50FE360FF006}" srcId="{0DE34709-62BA-4E38-9799-3FAB1C8C35BC}" destId="{D08D3C5E-CC6F-4E1D-88ED-FB0275926DBA}" srcOrd="2" destOrd="0" parTransId="{F05CEAD3-4C5D-4452-BCB4-2FA9EA1F477E}" sibTransId="{53059FBB-4671-4AF2-B2FE-7616AF8B92CD}"/>
    <dgm:cxn modelId="{404FF8BA-3285-4D69-95A2-37DFB4F4BABE}" type="presParOf" srcId="{E8C5E11E-796A-462B-8C7E-0D4DD2F991D2}" destId="{35B61CC0-A57A-4801-816C-9F0D4013EBB5}" srcOrd="0" destOrd="0" presId="urn:microsoft.com/office/officeart/2018/2/layout/IconVerticalSolidList"/>
    <dgm:cxn modelId="{C3B87342-5ED9-4180-9EB7-37E667A6347B}" type="presParOf" srcId="{35B61CC0-A57A-4801-816C-9F0D4013EBB5}" destId="{340F131F-2984-4F7D-AEAB-8C861BB6DB0D}" srcOrd="0" destOrd="0" presId="urn:microsoft.com/office/officeart/2018/2/layout/IconVerticalSolidList"/>
    <dgm:cxn modelId="{FCE563C5-2894-4F9F-9F8B-E3197276C5DE}" type="presParOf" srcId="{35B61CC0-A57A-4801-816C-9F0D4013EBB5}" destId="{8A889776-1BD0-44C9-893A-65B9AF1AE4FB}" srcOrd="1" destOrd="0" presId="urn:microsoft.com/office/officeart/2018/2/layout/IconVerticalSolidList"/>
    <dgm:cxn modelId="{992B9F17-1C68-4CE1-8B9D-8C86E7B7E84D}" type="presParOf" srcId="{35B61CC0-A57A-4801-816C-9F0D4013EBB5}" destId="{2D5A0589-2AF5-4650-8D2A-CBBA77281880}" srcOrd="2" destOrd="0" presId="urn:microsoft.com/office/officeart/2018/2/layout/IconVerticalSolidList"/>
    <dgm:cxn modelId="{7E2C2920-F712-4B8B-8CAC-751C83897470}" type="presParOf" srcId="{35B61CC0-A57A-4801-816C-9F0D4013EBB5}" destId="{161867F2-17CD-4D7F-A3E4-C8F868A5D8E2}" srcOrd="3" destOrd="0" presId="urn:microsoft.com/office/officeart/2018/2/layout/IconVerticalSolidList"/>
    <dgm:cxn modelId="{567AAFDC-8EC6-48F6-873C-806DF9C5A4A9}" type="presParOf" srcId="{E8C5E11E-796A-462B-8C7E-0D4DD2F991D2}" destId="{86287E5E-8C09-4456-9965-7CB0DA824657}" srcOrd="1" destOrd="0" presId="urn:microsoft.com/office/officeart/2018/2/layout/IconVerticalSolidList"/>
    <dgm:cxn modelId="{41214702-12D6-47C5-A065-B41541D54151}" type="presParOf" srcId="{E8C5E11E-796A-462B-8C7E-0D4DD2F991D2}" destId="{49F64477-7D84-4108-84B4-490951C81257}" srcOrd="2" destOrd="0" presId="urn:microsoft.com/office/officeart/2018/2/layout/IconVerticalSolidList"/>
    <dgm:cxn modelId="{278DCDEB-216B-452E-8CB1-2C74304D60D7}" type="presParOf" srcId="{49F64477-7D84-4108-84B4-490951C81257}" destId="{DF57C9BC-DDDE-4FC1-8EE3-CAC761AABACF}" srcOrd="0" destOrd="0" presId="urn:microsoft.com/office/officeart/2018/2/layout/IconVerticalSolidList"/>
    <dgm:cxn modelId="{EE76A10C-8CFE-4EC5-A0E1-B50C823F5094}" type="presParOf" srcId="{49F64477-7D84-4108-84B4-490951C81257}" destId="{EA71DEE4-ADFD-4363-8007-AF97540D37CD}" srcOrd="1" destOrd="0" presId="urn:microsoft.com/office/officeart/2018/2/layout/IconVerticalSolidList"/>
    <dgm:cxn modelId="{6859D134-ED5C-4DCC-AB09-0AE1F00A499D}" type="presParOf" srcId="{49F64477-7D84-4108-84B4-490951C81257}" destId="{A2F34CBD-8086-4D92-AB00-935121328A4F}" srcOrd="2" destOrd="0" presId="urn:microsoft.com/office/officeart/2018/2/layout/IconVerticalSolidList"/>
    <dgm:cxn modelId="{DD125950-3A1D-4AFB-9CCB-99499985A367}" type="presParOf" srcId="{49F64477-7D84-4108-84B4-490951C81257}" destId="{DE992A39-A35A-46E3-8AEF-CDFB1A0D883A}" srcOrd="3" destOrd="0" presId="urn:microsoft.com/office/officeart/2018/2/layout/IconVerticalSolidList"/>
    <dgm:cxn modelId="{A4F47DF8-858C-4082-BB0A-02F4C22449AE}" type="presParOf" srcId="{E8C5E11E-796A-462B-8C7E-0D4DD2F991D2}" destId="{9AB1AADE-927F-4E50-917A-7AF1F1E88CFC}" srcOrd="3" destOrd="0" presId="urn:microsoft.com/office/officeart/2018/2/layout/IconVerticalSolidList"/>
    <dgm:cxn modelId="{F3B1BB03-235A-459E-9D1B-8147F24DB6DA}" type="presParOf" srcId="{E8C5E11E-796A-462B-8C7E-0D4DD2F991D2}" destId="{9CB1EE5D-C011-42E3-B18F-9A51A7F1225D}" srcOrd="4" destOrd="0" presId="urn:microsoft.com/office/officeart/2018/2/layout/IconVerticalSolidList"/>
    <dgm:cxn modelId="{D52F337F-05E6-474D-83CC-7BD73A2137B5}" type="presParOf" srcId="{9CB1EE5D-C011-42E3-B18F-9A51A7F1225D}" destId="{8BB45EBA-E59E-41C9-B76D-2D1F19DC3DF0}" srcOrd="0" destOrd="0" presId="urn:microsoft.com/office/officeart/2018/2/layout/IconVerticalSolidList"/>
    <dgm:cxn modelId="{324DE8BF-DCA3-4908-BF3F-5A19A44BF1E1}" type="presParOf" srcId="{9CB1EE5D-C011-42E3-B18F-9A51A7F1225D}" destId="{E555BBE7-A3DD-4BD8-BD6B-D909396A92E0}" srcOrd="1" destOrd="0" presId="urn:microsoft.com/office/officeart/2018/2/layout/IconVerticalSolidList"/>
    <dgm:cxn modelId="{87C5BD73-F2F0-4139-BADE-CA67BC9B1A2F}" type="presParOf" srcId="{9CB1EE5D-C011-42E3-B18F-9A51A7F1225D}" destId="{8541D228-14EE-4F2E-AEFA-AED782B82ED7}" srcOrd="2" destOrd="0" presId="urn:microsoft.com/office/officeart/2018/2/layout/IconVerticalSolidList"/>
    <dgm:cxn modelId="{B2C0FBAF-BA70-4A6E-817B-0328B3C3EE9F}" type="presParOf" srcId="{9CB1EE5D-C011-42E3-B18F-9A51A7F1225D}" destId="{11BDA558-047D-4FC0-815D-23F6351F1679}" srcOrd="3" destOrd="0" presId="urn:microsoft.com/office/officeart/2018/2/layout/IconVerticalSolidList"/>
    <dgm:cxn modelId="{5B1553FE-E6A2-486A-B49F-50B2D59F6A46}" type="presParOf" srcId="{E8C5E11E-796A-462B-8C7E-0D4DD2F991D2}" destId="{CD4D454F-8674-4A6A-9721-1442E27B169C}" srcOrd="5" destOrd="0" presId="urn:microsoft.com/office/officeart/2018/2/layout/IconVerticalSolidList"/>
    <dgm:cxn modelId="{F41C0C8E-316B-47D0-B4B4-7C6918737E86}" type="presParOf" srcId="{E8C5E11E-796A-462B-8C7E-0D4DD2F991D2}" destId="{1A49FC95-0980-483C-A0AD-0A035120DA44}" srcOrd="6" destOrd="0" presId="urn:microsoft.com/office/officeart/2018/2/layout/IconVerticalSolidList"/>
    <dgm:cxn modelId="{AE0DA5AA-A615-4542-99B6-9CD737920E17}" type="presParOf" srcId="{1A49FC95-0980-483C-A0AD-0A035120DA44}" destId="{1AF808AE-ABDE-4938-9F50-FC5A9C75A4A7}" srcOrd="0" destOrd="0" presId="urn:microsoft.com/office/officeart/2018/2/layout/IconVerticalSolidList"/>
    <dgm:cxn modelId="{62AB6DC3-744D-4EB4-8256-ADABAE10E505}" type="presParOf" srcId="{1A49FC95-0980-483C-A0AD-0A035120DA44}" destId="{5C70E5E9-E5BB-407A-A15A-5DEF440288EE}" srcOrd="1" destOrd="0" presId="urn:microsoft.com/office/officeart/2018/2/layout/IconVerticalSolidList"/>
    <dgm:cxn modelId="{1D83703D-4B23-4352-BAEE-509493816456}" type="presParOf" srcId="{1A49FC95-0980-483C-A0AD-0A035120DA44}" destId="{8663F469-E7A9-4721-9D9F-8F00C0FD76F9}" srcOrd="2" destOrd="0" presId="urn:microsoft.com/office/officeart/2018/2/layout/IconVerticalSolidList"/>
    <dgm:cxn modelId="{84BC5CEC-E650-42AE-8EA8-CD45D47B4C1F}" type="presParOf" srcId="{1A49FC95-0980-483C-A0AD-0A035120DA44}" destId="{B2343F9E-3C81-4C7C-A0AC-D35D6E596B0F}" srcOrd="3" destOrd="0" presId="urn:microsoft.com/office/officeart/2018/2/layout/IconVerticalSolidList"/>
    <dgm:cxn modelId="{0EFDBC4B-5A01-43A4-BA6B-E516F0559226}" type="presParOf" srcId="{E8C5E11E-796A-462B-8C7E-0D4DD2F991D2}" destId="{931E883E-D2E8-4399-AB38-781DBEFC274B}" srcOrd="7" destOrd="0" presId="urn:microsoft.com/office/officeart/2018/2/layout/IconVerticalSolidList"/>
    <dgm:cxn modelId="{9BF0B19C-A3F1-4DEF-B6EA-B7EC9863ED4E}" type="presParOf" srcId="{E8C5E11E-796A-462B-8C7E-0D4DD2F991D2}" destId="{221A3869-F431-4A35-B717-277910EE2FB9}" srcOrd="8" destOrd="0" presId="urn:microsoft.com/office/officeart/2018/2/layout/IconVerticalSolidList"/>
    <dgm:cxn modelId="{132F7429-3EC5-4D21-B938-CEC778EF049B}" type="presParOf" srcId="{221A3869-F431-4A35-B717-277910EE2FB9}" destId="{460DCC8B-5724-4D92-B514-07FD5701B1FD}" srcOrd="0" destOrd="0" presId="urn:microsoft.com/office/officeart/2018/2/layout/IconVerticalSolidList"/>
    <dgm:cxn modelId="{280718A6-8ED1-47A6-AA2C-1B66AE91D526}" type="presParOf" srcId="{221A3869-F431-4A35-B717-277910EE2FB9}" destId="{2648E48F-0FB1-4683-B263-5132E7F85EF7}" srcOrd="1" destOrd="0" presId="urn:microsoft.com/office/officeart/2018/2/layout/IconVerticalSolidList"/>
    <dgm:cxn modelId="{82E1199E-3A46-40F3-B867-3F7767C8A7D8}" type="presParOf" srcId="{221A3869-F431-4A35-B717-277910EE2FB9}" destId="{3AD54F77-EAD0-41CD-A7AB-F82D2EF126C1}" srcOrd="2" destOrd="0" presId="urn:microsoft.com/office/officeart/2018/2/layout/IconVerticalSolidList"/>
    <dgm:cxn modelId="{FADADAF1-FB52-4464-9624-C36985EA23F6}" type="presParOf" srcId="{221A3869-F431-4A35-B717-277910EE2FB9}" destId="{332905D6-7D8E-4A1F-8833-F84ACB331EC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0F131F-2984-4F7D-AEAB-8C861BB6DB0D}">
      <dsp:nvSpPr>
        <dsp:cNvPr id="0" name=""/>
        <dsp:cNvSpPr/>
      </dsp:nvSpPr>
      <dsp:spPr>
        <a:xfrm>
          <a:off x="0" y="3399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889776-1BD0-44C9-893A-65B9AF1AE4FB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867F2-17CD-4D7F-A3E4-C8F868A5D8E2}">
      <dsp:nvSpPr>
        <dsp:cNvPr id="0" name=""/>
        <dsp:cNvSpPr/>
      </dsp:nvSpPr>
      <dsp:spPr>
        <a:xfrm>
          <a:off x="836323" y="3399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Emotie benoemen</a:t>
          </a:r>
          <a:endParaRPr lang="en-US" sz="1900" kern="1200"/>
        </a:p>
      </dsp:txBody>
      <dsp:txXfrm>
        <a:off x="836323" y="3399"/>
        <a:ext cx="4345276" cy="724089"/>
      </dsp:txXfrm>
    </dsp:sp>
    <dsp:sp modelId="{DF57C9BC-DDDE-4FC1-8EE3-CAC761AABACF}">
      <dsp:nvSpPr>
        <dsp:cNvPr id="0" name=""/>
        <dsp:cNvSpPr/>
      </dsp:nvSpPr>
      <dsp:spPr>
        <a:xfrm>
          <a:off x="0" y="908511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71DEE4-ADFD-4363-8007-AF97540D37CD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92A39-A35A-46E3-8AEF-CDFB1A0D883A}">
      <dsp:nvSpPr>
        <dsp:cNvPr id="0" name=""/>
        <dsp:cNvSpPr/>
      </dsp:nvSpPr>
      <dsp:spPr>
        <a:xfrm>
          <a:off x="836323" y="908511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Afgekoeld?</a:t>
          </a:r>
          <a:endParaRPr lang="en-US" sz="1900" kern="1200"/>
        </a:p>
      </dsp:txBody>
      <dsp:txXfrm>
        <a:off x="836323" y="908511"/>
        <a:ext cx="4345276" cy="724089"/>
      </dsp:txXfrm>
    </dsp:sp>
    <dsp:sp modelId="{8BB45EBA-E59E-41C9-B76D-2D1F19DC3DF0}">
      <dsp:nvSpPr>
        <dsp:cNvPr id="0" name=""/>
        <dsp:cNvSpPr/>
      </dsp:nvSpPr>
      <dsp:spPr>
        <a:xfrm>
          <a:off x="0" y="1813624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5BBE7-A3DD-4BD8-BD6B-D909396A92E0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BDA558-047D-4FC0-815D-23F6351F1679}">
      <dsp:nvSpPr>
        <dsp:cNvPr id="0" name=""/>
        <dsp:cNvSpPr/>
      </dsp:nvSpPr>
      <dsp:spPr>
        <a:xfrm>
          <a:off x="836323" y="1813624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Leerkracht in de mediator-rol</a:t>
          </a:r>
          <a:endParaRPr lang="en-US" sz="1900" kern="1200"/>
        </a:p>
      </dsp:txBody>
      <dsp:txXfrm>
        <a:off x="836323" y="1813624"/>
        <a:ext cx="4345276" cy="724089"/>
      </dsp:txXfrm>
    </dsp:sp>
    <dsp:sp modelId="{1AF808AE-ABDE-4938-9F50-FC5A9C75A4A7}">
      <dsp:nvSpPr>
        <dsp:cNvPr id="0" name=""/>
        <dsp:cNvSpPr/>
      </dsp:nvSpPr>
      <dsp:spPr>
        <a:xfrm>
          <a:off x="0" y="2718736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70E5E9-E5BB-407A-A15A-5DEF440288EE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343F9E-3C81-4C7C-A0AC-D35D6E596B0F}">
      <dsp:nvSpPr>
        <dsp:cNvPr id="0" name=""/>
        <dsp:cNvSpPr/>
      </dsp:nvSpPr>
      <dsp:spPr>
        <a:xfrm>
          <a:off x="836323" y="2718736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Eigen oplossing</a:t>
          </a:r>
          <a:endParaRPr lang="en-US" sz="1900" kern="1200"/>
        </a:p>
      </dsp:txBody>
      <dsp:txXfrm>
        <a:off x="836323" y="2718736"/>
        <a:ext cx="4345276" cy="724089"/>
      </dsp:txXfrm>
    </dsp:sp>
    <dsp:sp modelId="{460DCC8B-5724-4D92-B514-07FD5701B1FD}">
      <dsp:nvSpPr>
        <dsp:cNvPr id="0" name=""/>
        <dsp:cNvSpPr/>
      </dsp:nvSpPr>
      <dsp:spPr>
        <a:xfrm>
          <a:off x="0" y="3623848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48E48F-0FB1-4683-B263-5132E7F85EF7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905D6-7D8E-4A1F-8833-F84ACB331EC4}">
      <dsp:nvSpPr>
        <dsp:cNvPr id="0" name=""/>
        <dsp:cNvSpPr/>
      </dsp:nvSpPr>
      <dsp:spPr>
        <a:xfrm>
          <a:off x="836323" y="3623848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Bevestiging en volgen</a:t>
          </a:r>
          <a:endParaRPr lang="en-US" sz="1900" kern="1200"/>
        </a:p>
      </dsp:txBody>
      <dsp:txXfrm>
        <a:off x="836323" y="3623848"/>
        <a:ext cx="4345276" cy="72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youtu.be/BKOnjC7HdHI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4" descr="Een groep van gele figuren en een rode figuur aan de andere zijde">
            <a:extLst>
              <a:ext uri="{FF2B5EF4-FFF2-40B4-BE49-F238E27FC236}">
                <a16:creationId xmlns:a16="http://schemas.microsoft.com/office/drawing/2014/main" id="{D8626ADE-A4A5-2080-FB00-62855EA5D0D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5605" r="-2" b="-2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1168700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Vreedzame conflicten!?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54545" y="5752676"/>
            <a:ext cx="9144000" cy="913668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de-DE" sz="2000">
                <a:solidFill>
                  <a:srgbClr val="FFFFFF"/>
                </a:solidFill>
              </a:rPr>
              <a:t>Stephan van der Kolk</a:t>
            </a:r>
          </a:p>
          <a:p>
            <a:r>
              <a:rPr lang="de-DE" sz="2000">
                <a:solidFill>
                  <a:srgbClr val="FFFFFF"/>
                </a:solidFill>
              </a:rPr>
              <a:t>Eben-Haëzerschool Den Haag</a:t>
            </a:r>
            <a:br>
              <a:rPr lang="de-DE" sz="2000">
                <a:solidFill>
                  <a:srgbClr val="FFFFFF"/>
                </a:solidFill>
              </a:rPr>
            </a:br>
            <a:endParaRPr lang="de-DE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00B64E-76E9-8BB2-1824-566637109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>
                <a:hlinkClick r:id="rId2"/>
              </a:rPr>
              <a:t>Casus computerspel</a:t>
            </a:r>
            <a:r>
              <a:rPr lang="nl-NL" sz="4000" dirty="0"/>
              <a:t> met ‘</a:t>
            </a:r>
            <a:r>
              <a:rPr lang="nl-NL" sz="4000" dirty="0" err="1"/>
              <a:t>Trisha</a:t>
            </a:r>
            <a:r>
              <a:rPr lang="nl-NL" sz="4000" dirty="0"/>
              <a:t> en </a:t>
            </a:r>
            <a:r>
              <a:rPr lang="nl-NL" sz="4000" dirty="0" err="1"/>
              <a:t>Chayenna</a:t>
            </a:r>
            <a:r>
              <a:rPr lang="nl-NL" sz="4000" dirty="0"/>
              <a:t>’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8E57F2-008B-1FAA-E193-9C7B5037DA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F3F997D-15E9-C3A8-7063-4CE4F880E6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8EEFD30-D1ED-49ED-2862-43D44B23E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92" y="1690688"/>
            <a:ext cx="5102347" cy="2261348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3F78991-D16C-1FBF-9F8E-1BD40DB1E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9739" y="1690688"/>
            <a:ext cx="5036638" cy="226134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EBD9909-784D-0345-C52F-F8D76C14A1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314656"/>
            <a:ext cx="4989443" cy="222492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D1023633-B917-9AE8-0DE3-9362763E5F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3772" y="4314657"/>
            <a:ext cx="4976257" cy="222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97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532C2-4AC6-078B-132A-1820883E3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mediatorentraining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6BAD5B-DD50-CE8C-147C-2F2F49ACF0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8E13DEB-9908-C51A-A703-2B1F5BD25B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C386EE5-5739-1AE1-6E8D-3F4F56026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809" y="794738"/>
            <a:ext cx="4137991" cy="544406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97C3EE7-EC20-6C9E-0D40-2A18A5786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86" y="2372037"/>
            <a:ext cx="5399314" cy="297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752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0B3BE3-1B7B-512C-0B7C-1BEFF5F93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mediatiegesprek ouders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F90B4D-A065-3491-3645-8D6BF26985C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   “… school heeft de leiding…”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8F5FFA-97BB-022E-2271-263D375AED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48B728A-3250-E26F-799A-1ED620CF6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2648" y="312116"/>
            <a:ext cx="4377352" cy="636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C6E79A90-AC8F-9BDB-9667-C68578790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370" y="2445025"/>
            <a:ext cx="4511260" cy="338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75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853585-FD0E-E0B0-BA03-DE4B742DE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 Herstelkaart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CB6D7BFE-C2C3-D492-1305-4C733BC4EA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400" dirty="0"/>
              <a:t>Ruzie – conflict</a:t>
            </a:r>
          </a:p>
          <a:p>
            <a:r>
              <a:rPr lang="nl-NL" sz="2400" dirty="0"/>
              <a:t>Grensoverschrijdend gedrag</a:t>
            </a:r>
          </a:p>
          <a:p>
            <a:r>
              <a:rPr lang="nl-NL" sz="2400" dirty="0"/>
              <a:t>Contact ouders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D5A2343-10C5-89E4-AD00-1E00B10145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4184373" cy="420756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BCA3197-7745-7EB0-A0C4-AE82649C9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720" y="365125"/>
            <a:ext cx="4327649" cy="3110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2B213748-7D8E-E3DE-0394-4B684A864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644" y="3830378"/>
            <a:ext cx="6019799" cy="2579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1761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9C202-F595-C5E9-EA92-ABF1B20C6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 Afsprakenkaart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DD36F3-DB98-22CE-CF92-5C4FCBB636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80BC382-7E45-10EC-8EA2-6893C5F998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/>
              <a:t>Stuurgroep</a:t>
            </a:r>
            <a:endParaRPr lang="nl-NL" dirty="0"/>
          </a:p>
          <a:p>
            <a:r>
              <a:rPr lang="nl-NL" dirty="0"/>
              <a:t>Borgen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564BE35-4BDF-203C-7A52-338A5CE30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66" y="1690688"/>
            <a:ext cx="5277993" cy="4602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9F27BB8-1E27-F237-09CE-B44008A1C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037" y="2823750"/>
            <a:ext cx="3353213" cy="335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85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8D436F-9ACD-4C92-AFC8-C934C527A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0538E0-A884-4E60-A6AB-77D830E2F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3478" y="0"/>
            <a:ext cx="465738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4B2E1D-42AF-C712-6A35-050AEF82B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162" y="3050434"/>
            <a:ext cx="3722933" cy="757130"/>
          </a:xfrm>
          <a:ln w="25400" cap="sq">
            <a:solidFill>
              <a:srgbClr val="FFFFFF"/>
            </a:solidFill>
            <a:miter lim="800000"/>
          </a:ln>
        </p:spPr>
        <p:txBody>
          <a:bodyPr wrap="square">
            <a:normAutofit/>
          </a:bodyPr>
          <a:lstStyle/>
          <a:p>
            <a:pPr algn="ctr"/>
            <a:r>
              <a:rPr lang="nl-NL" sz="2800" dirty="0">
                <a:solidFill>
                  <a:srgbClr val="FFFFFF"/>
                </a:solidFill>
              </a:rPr>
              <a:t>8. Vragen?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0D7DD0-1C67-4D4C-9E06-678233DB8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53478" cy="6858000"/>
          </a:xfrm>
          <a:prstGeom prst="rect">
            <a:avLst/>
          </a:prstGeom>
          <a:solidFill>
            <a:srgbClr val="40404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B19F5C-933D-C0D9-F4BE-7EAD005C5B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74536" y="640080"/>
            <a:ext cx="5053066" cy="2546604"/>
          </a:xfrm>
        </p:spPr>
        <p:txBody>
          <a:bodyPr>
            <a:normAutofit/>
          </a:bodyPr>
          <a:lstStyle/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Stel je vraag</a:t>
            </a:r>
          </a:p>
          <a:p>
            <a:r>
              <a:rPr lang="nl-NL" sz="2000" dirty="0"/>
              <a:t>Deel je tip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C2D5C4E-5461-92AD-8115-4D0B5E28CF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0204" y="5367672"/>
            <a:ext cx="5057398" cy="8502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nl-NL" sz="2000" b="1" i="1" dirty="0"/>
              <a:t>"Zijt vreedzaam onder elkander."</a:t>
            </a:r>
            <a:br>
              <a:rPr lang="nl-NL" sz="2000" b="1" i="1" dirty="0"/>
            </a:br>
            <a:r>
              <a:rPr lang="nl-NL" sz="2000" b="1" i="1" dirty="0"/>
              <a:t>1 Thess. 5:13</a:t>
            </a:r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92E28C6-6F11-099D-75A8-5843173DB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105" y="1981535"/>
            <a:ext cx="3676650" cy="239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40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0811039-2B28-A4FB-90B4-502CB0129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1. Even </a:t>
            </a:r>
            <a:r>
              <a:rPr lang="en-US" sz="5400" dirty="0" err="1"/>
              <a:t>voorstellen</a:t>
            </a:r>
            <a:r>
              <a:rPr lang="en-US" sz="5400" dirty="0"/>
              <a:t>!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888DA9-74B1-5D38-5862-FA96BB6FFE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200" dirty="0"/>
              <a:t>Ik ben… Stephan van der Kolk</a:t>
            </a:r>
            <a:br>
              <a:rPr lang="en-US" sz="2200" dirty="0"/>
            </a:br>
            <a:r>
              <a:rPr lang="en-US" sz="2200" dirty="0"/>
              <a:t>Eben-Haëzerschool Den Haag</a:t>
            </a:r>
            <a:br>
              <a:rPr lang="en-US" sz="2200" dirty="0"/>
            </a:br>
            <a:r>
              <a:rPr lang="en-US" sz="2200" dirty="0"/>
              <a:t>- </a:t>
            </a:r>
            <a:r>
              <a:rPr lang="en-US" sz="2200" dirty="0" err="1"/>
              <a:t>Groepsleerkracht</a:t>
            </a:r>
            <a:r>
              <a:rPr lang="en-US" sz="2200" dirty="0"/>
              <a:t> (2001)</a:t>
            </a:r>
            <a:br>
              <a:rPr lang="en-US" sz="2200" dirty="0"/>
            </a:br>
            <a:r>
              <a:rPr lang="en-US" sz="2200" dirty="0"/>
              <a:t>- Directeur (2011)</a:t>
            </a:r>
            <a:br>
              <a:rPr lang="en-US" sz="2200" dirty="0"/>
            </a:br>
            <a:r>
              <a:rPr lang="en-US" sz="2200" dirty="0"/>
              <a:t>- </a:t>
            </a:r>
            <a:r>
              <a:rPr lang="en-US" sz="2200" dirty="0" err="1"/>
              <a:t>Plusklasleerkracht</a:t>
            </a:r>
            <a:r>
              <a:rPr lang="en-US" sz="2200" dirty="0"/>
              <a:t> (2018)</a:t>
            </a:r>
            <a:br>
              <a:rPr lang="en-US" sz="2200" dirty="0"/>
            </a:br>
            <a:r>
              <a:rPr lang="en-US" sz="2200" dirty="0"/>
              <a:t>- Auditor Berséba (2022)</a:t>
            </a:r>
            <a:br>
              <a:rPr lang="en-US" sz="2200" dirty="0"/>
            </a:br>
            <a:br>
              <a:rPr lang="en-US" sz="2200" dirty="0"/>
            </a:br>
            <a:r>
              <a:rPr lang="en-US" sz="2200" dirty="0"/>
              <a:t>Wie ben u/ </a:t>
            </a:r>
            <a:r>
              <a:rPr lang="en-US" sz="2200" dirty="0" err="1"/>
              <a:t>jij</a:t>
            </a:r>
            <a:r>
              <a:rPr lang="en-US" sz="2200" dirty="0"/>
              <a:t>?</a:t>
            </a:r>
            <a:br>
              <a:rPr lang="en-US" sz="2200" dirty="0"/>
            </a:br>
            <a:r>
              <a:rPr lang="en-US" sz="2200" dirty="0"/>
              <a:t>- Naam</a:t>
            </a:r>
            <a:br>
              <a:rPr lang="en-US" sz="2200" dirty="0"/>
            </a:br>
            <a:r>
              <a:rPr lang="en-US" sz="2200" dirty="0"/>
              <a:t>- School+plaatsnaam</a:t>
            </a:r>
            <a:br>
              <a:rPr lang="en-US" sz="2200" dirty="0"/>
            </a:br>
            <a:r>
              <a:rPr lang="en-US" sz="2200" dirty="0"/>
              <a:t>- Rol</a:t>
            </a:r>
          </a:p>
        </p:txBody>
      </p:sp>
      <p:pic>
        <p:nvPicPr>
          <p:cNvPr id="5" name="Tijdelijke aanduiding voor inhoud 4" descr="Afbeelding met buitenshuis, wolk, raam, gebouw&#10;&#10;Door AI gegenereerde inhoud is mogelijk onjuist.">
            <a:extLst>
              <a:ext uri="{FF2B5EF4-FFF2-40B4-BE49-F238E27FC236}">
                <a16:creationId xmlns:a16="http://schemas.microsoft.com/office/drawing/2014/main" id="{EB84B584-8F56-A9DA-7179-1E30EFAC6E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6983" r="16316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3487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C69B76-5A23-DEA3-F086-EA3700E07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2. Vreedzame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conflicten </a:t>
            </a:r>
            <a:r>
              <a:rPr lang="nl-NL" dirty="0">
                <a:solidFill>
                  <a:srgbClr val="0070C0"/>
                </a:solidFill>
              </a:rPr>
              <a:t>!?</a:t>
            </a:r>
          </a:p>
        </p:txBody>
      </p:sp>
      <p:pic>
        <p:nvPicPr>
          <p:cNvPr id="5" name="Tijdelijke aanduiding voor inhoud 4" descr="Vernieuwde Vreedzaam mappen voor ZML">
            <a:extLst>
              <a:ext uri="{FF2B5EF4-FFF2-40B4-BE49-F238E27FC236}">
                <a16:creationId xmlns:a16="http://schemas.microsoft.com/office/drawing/2014/main" id="{0944D985-B173-7A7D-73DA-05DE746276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207" r="291" b="21451"/>
          <a:stretch/>
        </p:blipFill>
        <p:spPr>
          <a:xfrm>
            <a:off x="6095216" y="-238361"/>
            <a:ext cx="5667548" cy="6262712"/>
          </a:xfrm>
        </p:spPr>
      </p:pic>
      <p:pic>
        <p:nvPicPr>
          <p:cNvPr id="6" name="Tijdelijke aanduiding voor inhoud 5" descr="Afbeelding met kleding, illustratie, schoeisel, Animatie&#10;&#10;Door AI gegenereerde inhoud is mogelijk onjuist.">
            <a:extLst>
              <a:ext uri="{FF2B5EF4-FFF2-40B4-BE49-F238E27FC236}">
                <a16:creationId xmlns:a16="http://schemas.microsoft.com/office/drawing/2014/main" id="{DABF9241-7F31-C1BB-5AC1-01C471EDBD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0751" r="2840" b="13225"/>
          <a:stretch/>
        </p:blipFill>
        <p:spPr>
          <a:xfrm>
            <a:off x="1107117" y="1987261"/>
            <a:ext cx="4590597" cy="4035428"/>
          </a:xfrm>
        </p:spPr>
      </p:pic>
    </p:spTree>
    <p:extLst>
      <p:ext uri="{BB962C8B-B14F-4D97-AF65-F5344CB8AC3E}">
        <p14:creationId xmlns:p14="http://schemas.microsoft.com/office/powerpoint/2010/main" val="2289071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FA851-7D6F-1F3F-EC0E-787DFB0916B3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nl-NL" dirty="0"/>
              <a:t>Wat zegt de Bijbel over 'Vreedzaam'?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907B2B-0156-A127-6AB0-CFCF868BFC4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/>
              <a:t>Psalm 120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2060"/>
                </a:solidFill>
                <a:latin typeface="Arial Black"/>
                <a:ea typeface="Verdana"/>
              </a:rPr>
              <a:t>7</a:t>
            </a:r>
            <a:r>
              <a:rPr lang="nl-NL" sz="1400" b="1" dirty="0">
                <a:solidFill>
                  <a:srgbClr val="002060"/>
                </a:solidFill>
                <a:latin typeface="Verdana"/>
                <a:ea typeface="Verdana"/>
              </a:rPr>
              <a:t> 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Ik ben </a:t>
            </a:r>
            <a:r>
              <a:rPr lang="nl-NL" sz="1400" b="1" dirty="0">
                <a:solidFill>
                  <a:srgbClr val="00131E"/>
                </a:solidFill>
                <a:latin typeface="Verdana"/>
                <a:ea typeface="Verdana"/>
              </a:rPr>
              <a:t>vreedzaam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; maar als ik spreek, zijn zij aan den oorlog.</a:t>
            </a:r>
            <a:endParaRPr lang="nl-NL" sz="14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 Thessalonicenzen 5: 13</a:t>
            </a:r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11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Daarom vermaant elkander, en sticht de een den anderen, gelijk gij ook doet.</a:t>
            </a:r>
            <a:endParaRPr lang="nl-NL" sz="1400"/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12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En wij bidden u, broeders, erkent degenen, die onder u arbeiden, en uw voorstanders zijn in den Heere, en u vermanen;</a:t>
            </a:r>
            <a:endParaRPr lang="nl-NL" sz="1400"/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13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En acht hen zeer veel in liefde, om huns </a:t>
            </a:r>
            <a:r>
              <a:rPr lang="nl-NL" sz="1400" err="1">
                <a:solidFill>
                  <a:srgbClr val="00131E"/>
                </a:solidFill>
                <a:latin typeface="Verdana"/>
                <a:ea typeface="Verdana"/>
              </a:rPr>
              <a:t>werks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 wil. Zijt </a:t>
            </a:r>
            <a:r>
              <a:rPr lang="nl-NL" sz="1400" b="1" dirty="0">
                <a:solidFill>
                  <a:srgbClr val="00131E"/>
                </a:solidFill>
                <a:latin typeface="Verdana"/>
                <a:ea typeface="Verdana"/>
              </a:rPr>
              <a:t>vreedzaam 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onder elkander.</a:t>
            </a:r>
            <a:endParaRPr lang="nl-NL" sz="14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5FCF95-271F-4D5E-D844-A3CEFE13BF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/>
              <a:t>Jacobus 3</a:t>
            </a:r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16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Want waar nijd en twistgierigheid is, aldaar is verwarring en alle boze handel.</a:t>
            </a:r>
            <a:endParaRPr lang="nl-NL" sz="1400"/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17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Maar de wijsheid, die van boven is, die is ten eerste zuiver, daarna </a:t>
            </a:r>
            <a:r>
              <a:rPr lang="nl-NL" sz="1400" b="1" dirty="0">
                <a:solidFill>
                  <a:srgbClr val="00131E"/>
                </a:solidFill>
                <a:latin typeface="Verdana"/>
                <a:ea typeface="Verdana"/>
              </a:rPr>
              <a:t>vreedzaam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, bescheiden, </a:t>
            </a:r>
            <a:r>
              <a:rPr lang="nl-NL" sz="1400" err="1">
                <a:solidFill>
                  <a:srgbClr val="00131E"/>
                </a:solidFill>
                <a:latin typeface="Verdana"/>
                <a:ea typeface="Verdana"/>
              </a:rPr>
              <a:t>gezeggelijk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, vol van barmhartigheid en van goede vruchten, niet partijdig oordelende, en ongeveinsd.</a:t>
            </a:r>
            <a:endParaRPr lang="nl-NL" sz="140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 descr="Een vast voornemen om de Bijbel te lezen - Geloofstoerusting">
            <a:extLst>
              <a:ext uri="{FF2B5EF4-FFF2-40B4-BE49-F238E27FC236}">
                <a16:creationId xmlns:a16="http://schemas.microsoft.com/office/drawing/2014/main" id="{50CF6A52-6DAA-267B-79E2-94247EA82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250" y="3912961"/>
            <a:ext cx="3882572" cy="217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271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E4DF87F-54E3-FFCF-C623-37C31488D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Wat wil je</a:t>
            </a:r>
            <a:br>
              <a:rPr lang="nl-NL" dirty="0">
                <a:solidFill>
                  <a:srgbClr val="FFFFFF"/>
                </a:solidFill>
              </a:rPr>
            </a:br>
            <a:r>
              <a:rPr lang="nl-NL" dirty="0">
                <a:solidFill>
                  <a:srgbClr val="FFFFFF"/>
                </a:solidFill>
              </a:rPr>
              <a:t>te weten komen over Vreedzame Conflicten?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A072B9F-3F21-B3C7-6F1B-AFE9117B5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600"/>
              <a:t>Zucht... Daar zijn ze weer: </a:t>
            </a:r>
            <a:r>
              <a:rPr lang="nl-NL" sz="2600" b="1"/>
              <a:t>ruzies</a:t>
            </a:r>
            <a:r>
              <a:rPr lang="nl-NL" sz="2600"/>
              <a:t>, </a:t>
            </a:r>
            <a:r>
              <a:rPr lang="nl-NL" sz="2600" b="1"/>
              <a:t>meningsverschillen</a:t>
            </a:r>
            <a:r>
              <a:rPr lang="nl-NL" sz="2600"/>
              <a:t>, </a:t>
            </a:r>
            <a:r>
              <a:rPr lang="nl-NL" sz="2600" b="1"/>
              <a:t>scheldpartijen</a:t>
            </a:r>
            <a:r>
              <a:rPr lang="nl-NL" sz="2600"/>
              <a:t>, </a:t>
            </a:r>
            <a:r>
              <a:rPr lang="nl-NL" sz="2600" b="1"/>
              <a:t>pesterijen</a:t>
            </a:r>
            <a:r>
              <a:rPr lang="nl-NL" sz="2600"/>
              <a:t> en </a:t>
            </a:r>
            <a:r>
              <a:rPr lang="nl-NL" sz="2600" b="1"/>
              <a:t>misverstanden</a:t>
            </a:r>
            <a:r>
              <a:rPr lang="nl-NL" sz="2600"/>
              <a:t>! Komt dit ooit weer goed? Op de Eben-Haëzerschool in Den Haag voerden ze 10 jaar geleden het programma 'Vreedzaam' in en draaide het leefklimaat naar iets positiefs. Het kan echt: </a:t>
            </a:r>
            <a:r>
              <a:rPr lang="nl-NL" sz="2600" b="1"/>
              <a:t>sámen beslissingen nemen </a:t>
            </a:r>
            <a:r>
              <a:rPr lang="nl-NL" sz="2600"/>
              <a:t>en </a:t>
            </a:r>
            <a:r>
              <a:rPr lang="nl-NL" sz="2600" b="1"/>
              <a:t>zelfstandig iets uitpraten</a:t>
            </a:r>
            <a:r>
              <a:rPr lang="nl-NL" sz="2600"/>
              <a:t>. Gaat alles altijd goed? Nee, maar we hebben de tools in handen én we lossen het van A tot Z op. Weten hoe? Je hoort over </a:t>
            </a:r>
            <a:r>
              <a:rPr lang="nl-NL" sz="2600" b="1"/>
              <a:t>mediatoren</a:t>
            </a:r>
            <a:r>
              <a:rPr lang="nl-NL" sz="2600"/>
              <a:t>, </a:t>
            </a:r>
            <a:r>
              <a:rPr lang="nl-NL" sz="2600" b="1"/>
              <a:t>afkoelplekken</a:t>
            </a:r>
            <a:r>
              <a:rPr lang="nl-NL" sz="2600"/>
              <a:t>, </a:t>
            </a:r>
            <a:r>
              <a:rPr lang="nl-NL" sz="2600" b="1"/>
              <a:t>praat-het-uit-gesprekken</a:t>
            </a:r>
            <a:r>
              <a:rPr lang="nl-NL" sz="2600"/>
              <a:t>, </a:t>
            </a:r>
            <a:r>
              <a:rPr lang="nl-NL" sz="2600" b="1"/>
              <a:t>herstelkaarten</a:t>
            </a:r>
            <a:r>
              <a:rPr lang="nl-NL" sz="2600"/>
              <a:t> en </a:t>
            </a:r>
            <a:r>
              <a:rPr lang="nl-NL" sz="2600" b="1"/>
              <a:t>afsprakenbladen</a:t>
            </a:r>
            <a:r>
              <a:rPr lang="nl-NL" sz="2600"/>
              <a:t>, </a:t>
            </a:r>
            <a:r>
              <a:rPr lang="nl-NL" sz="2600" b="1"/>
              <a:t>win-winsituaties</a:t>
            </a:r>
            <a:r>
              <a:rPr lang="nl-NL" sz="2600"/>
              <a:t> en meer...</a:t>
            </a:r>
          </a:p>
        </p:txBody>
      </p:sp>
    </p:spTree>
    <p:extLst>
      <p:ext uri="{BB962C8B-B14F-4D97-AF65-F5344CB8AC3E}">
        <p14:creationId xmlns:p14="http://schemas.microsoft.com/office/powerpoint/2010/main" val="3323694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DAA6C16-BF9B-4A3E-BC70-EE6015D4F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F11DA5-37EB-BED4-65BB-8A2C2AB05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3. </a:t>
            </a:r>
            <a:r>
              <a:rPr lang="en-US" sz="40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Terug</a:t>
            </a:r>
            <a:r>
              <a: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naar</a:t>
            </a:r>
            <a:r>
              <a: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2014…</a:t>
            </a:r>
          </a:p>
        </p:txBody>
      </p:sp>
      <p:pic>
        <p:nvPicPr>
          <p:cNvPr id="8" name="Tijdelijke aanduiding voor inhoud 7" descr="Afbeelding met buitenshuis, Landvoertuig, voertuig, wiel&#10;&#10;Door AI gegenereerde inhoud is mogelijk onjuist.">
            <a:extLst>
              <a:ext uri="{FF2B5EF4-FFF2-40B4-BE49-F238E27FC236}">
                <a16:creationId xmlns:a16="http://schemas.microsoft.com/office/drawing/2014/main" id="{2177A3D0-D604-2F60-D583-101FCDC1DD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891" r="1208" b="3"/>
          <a:stretch/>
        </p:blipFill>
        <p:spPr>
          <a:xfrm>
            <a:off x="6" y="-1"/>
            <a:ext cx="6000749" cy="3911828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9" name="Tijdelijke aanduiding voor inhoud 8" descr="Op een onbewoond eiland op Bora Bora van Ralf van de Veerdonk">
            <a:extLst>
              <a:ext uri="{FF2B5EF4-FFF2-40B4-BE49-F238E27FC236}">
                <a16:creationId xmlns:a16="http://schemas.microsoft.com/office/drawing/2014/main" id="{9C18A8BD-15EA-B8CC-074F-3DB3CF6BA8B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r="1" b="1177"/>
          <a:stretch/>
        </p:blipFill>
        <p:spPr>
          <a:xfrm>
            <a:off x="6191245" y="-1"/>
            <a:ext cx="6000750" cy="3988028"/>
          </a:xfrm>
          <a:custGeom>
            <a:avLst/>
            <a:gdLst/>
            <a:ahLst/>
            <a:cxnLst/>
            <a:rect l="l" t="t" r="r" b="b"/>
            <a:pathLst>
              <a:path w="6000750" h="3988028">
                <a:moveTo>
                  <a:pt x="0" y="0"/>
                </a:moveTo>
                <a:lnTo>
                  <a:pt x="6000750" y="0"/>
                </a:lnTo>
                <a:lnTo>
                  <a:pt x="6000750" y="797153"/>
                </a:lnTo>
                <a:lnTo>
                  <a:pt x="6000750" y="2634343"/>
                </a:lnTo>
                <a:lnTo>
                  <a:pt x="6000750" y="3911828"/>
                </a:lnTo>
                <a:lnTo>
                  <a:pt x="3248025" y="3988028"/>
                </a:lnTo>
                <a:lnTo>
                  <a:pt x="0" y="3780026"/>
                </a:lnTo>
                <a:close/>
              </a:path>
            </a:pathLst>
          </a:cu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4AE1828-51FD-4AD7-BCF6-9AF5C696C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542C7CD-02BE-4ADE-8D2F-DFB759D71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40A04EE-8E37-4C28-B09B-A9593A4AA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4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A8E2983-C2C1-64D1-26E0-36FAAF1C8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64201" y="4766267"/>
            <a:ext cx="5692774" cy="1077411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400" dirty="0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677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A0ABBE8-9EC3-2429-B3E7-D871E8146D3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177367" y="125897"/>
            <a:ext cx="11940185" cy="65472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5D6494-2E03-A9B6-5722-CEA596E77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“Help! Ik wil…”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3619DC-C74F-630A-8B2F-FC4FE24747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843" y="1825625"/>
            <a:ext cx="583758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 sz="2400" b="1" dirty="0">
              <a:solidFill>
                <a:srgbClr val="FF0000"/>
              </a:solidFill>
            </a:endParaRPr>
          </a:p>
          <a:p>
            <a:endParaRPr lang="nl-NL" sz="2400" b="1" dirty="0">
              <a:solidFill>
                <a:srgbClr val="FF0000"/>
              </a:solidFill>
            </a:endParaRPr>
          </a:p>
          <a:p>
            <a:r>
              <a:rPr lang="nl-NL" sz="2400" b="1" dirty="0">
                <a:solidFill>
                  <a:srgbClr val="FF0000"/>
                </a:solidFill>
              </a:rPr>
              <a:t>geen vechtpartijen, maar… 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boze ouders, maar…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bedreigingen, maar…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leerlingen met privileges, maar…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handelingsverlegenheid, maar…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DB5468B-9FB8-4984-BD25-D04E0E8333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77878" y="1825625"/>
            <a:ext cx="523967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nl-NL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rust en orde 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samen met hen optrekken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waardering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sociale groepen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kennis, vaardigheid en proactieve houding op sociaal-emotioneel gebied.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934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C9526-9DE1-B3DB-13B5-CE0BAF650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De Vreedzame school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BFB9E1-5014-E321-C228-BAEA048C63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Methode onder begeleiding leerkracht voor sociaal-emotionele ontwikkeling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D4228C-ABE0-9323-60A1-1B0D83E0F4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1. </a:t>
            </a:r>
            <a:r>
              <a:rPr lang="nl-NL" b="1" dirty="0"/>
              <a:t>Verantwoordelijkheid</a:t>
            </a:r>
            <a:r>
              <a:rPr lang="nl-NL" dirty="0"/>
              <a:t> te dragen voor zichzelf en anderen;</a:t>
            </a:r>
          </a:p>
          <a:p>
            <a:pPr marL="0" indent="0">
              <a:buNone/>
            </a:pPr>
            <a:r>
              <a:rPr lang="nl-NL" dirty="0"/>
              <a:t>2. Te handelen naar gestelde </a:t>
            </a:r>
            <a:r>
              <a:rPr lang="nl-NL" b="1" dirty="0"/>
              <a:t>normen</a:t>
            </a:r>
            <a:r>
              <a:rPr lang="nl-NL" dirty="0"/>
              <a:t>;</a:t>
            </a:r>
          </a:p>
          <a:p>
            <a:pPr marL="0" indent="0">
              <a:buNone/>
            </a:pPr>
            <a:r>
              <a:rPr lang="nl-NL" dirty="0"/>
              <a:t>3. </a:t>
            </a:r>
            <a:r>
              <a:rPr lang="nl-NL" b="1" dirty="0"/>
              <a:t>Weerbaar</a:t>
            </a:r>
            <a:r>
              <a:rPr lang="nl-NL" dirty="0"/>
              <a:t> te zijn;</a:t>
            </a:r>
          </a:p>
          <a:p>
            <a:pPr marL="0" indent="0">
              <a:buNone/>
            </a:pPr>
            <a:r>
              <a:rPr lang="nl-NL" dirty="0"/>
              <a:t>4. Effectief te </a:t>
            </a:r>
            <a:r>
              <a:rPr lang="nl-NL" b="1" dirty="0"/>
              <a:t>handelen</a:t>
            </a:r>
            <a:r>
              <a:rPr lang="nl-NL" dirty="0"/>
              <a:t> en problemen </a:t>
            </a:r>
            <a:r>
              <a:rPr lang="nl-NL" b="1" dirty="0"/>
              <a:t>op te lossen</a:t>
            </a:r>
            <a:r>
              <a:rPr lang="nl-NL" dirty="0"/>
              <a:t>;</a:t>
            </a:r>
          </a:p>
          <a:p>
            <a:pPr marL="0" indent="0">
              <a:buNone/>
            </a:pPr>
            <a:r>
              <a:rPr lang="nl-NL" dirty="0"/>
              <a:t>5. Zich te durven </a:t>
            </a:r>
            <a:r>
              <a:rPr lang="nl-NL" b="1" dirty="0"/>
              <a:t>uitdrukken</a:t>
            </a:r>
            <a:r>
              <a:rPr lang="nl-NL" dirty="0"/>
              <a:t> op een persoonlijke wijze;</a:t>
            </a:r>
          </a:p>
          <a:p>
            <a:pPr marL="0" indent="0">
              <a:buNone/>
            </a:pPr>
            <a:r>
              <a:rPr lang="nl-NL" dirty="0"/>
              <a:t>6. Bezit en kennis van </a:t>
            </a:r>
            <a:r>
              <a:rPr lang="nl-NL" b="1" dirty="0"/>
              <a:t>betrekkelijke waarde</a:t>
            </a:r>
            <a:r>
              <a:rPr lang="nl-NL" dirty="0"/>
              <a:t> te achten;</a:t>
            </a:r>
          </a:p>
          <a:p>
            <a:pPr marL="0" indent="0">
              <a:buNone/>
            </a:pPr>
            <a:r>
              <a:rPr lang="nl-NL" dirty="0"/>
              <a:t>7. Al hun handelen in het teken van de </a:t>
            </a:r>
            <a:r>
              <a:rPr lang="nl-NL" b="1" dirty="0"/>
              <a:t>liefde</a:t>
            </a:r>
            <a:r>
              <a:rPr lang="nl-NL" dirty="0"/>
              <a:t> te laten staan.</a:t>
            </a:r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64C46F3-190A-353B-403C-76E9766BF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479523"/>
            <a:ext cx="5299502" cy="383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12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95B4A5-1FF4-1399-6FCF-FCF525527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Los het op – Praat het uit</a:t>
            </a:r>
          </a:p>
        </p:txBody>
      </p:sp>
      <p:graphicFrame>
        <p:nvGraphicFramePr>
          <p:cNvPr id="11" name="Tijdelijke aanduiding voor inhoud 2">
            <a:extLst>
              <a:ext uri="{FF2B5EF4-FFF2-40B4-BE49-F238E27FC236}">
                <a16:creationId xmlns:a16="http://schemas.microsoft.com/office/drawing/2014/main" id="{5557C18E-9389-D346-02F3-5C18A64972FE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9D9DB7-42F0-123B-C0D6-5B0E6C1B21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EC63108-96C1-D3C9-26D0-A6DDDF2BCD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0983" y="495026"/>
            <a:ext cx="4531482" cy="5997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10970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e09f489-d720-40f4-97c7-e013e7268dfd" xsi:nil="true"/>
    <lcf76f155ced4ddcb4097134ff3c332f xmlns="176ae51d-7881-4a32-a5ed-475fe1b7d61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7FC64FA2EAC14D95F27BBB5A34306A" ma:contentTypeVersion="18" ma:contentTypeDescription="Een nieuw document maken." ma:contentTypeScope="" ma:versionID="d4cc744f04ed3a7d746c33817e9e1ae2">
  <xsd:schema xmlns:xsd="http://www.w3.org/2001/XMLSchema" xmlns:xs="http://www.w3.org/2001/XMLSchema" xmlns:p="http://schemas.microsoft.com/office/2006/metadata/properties" xmlns:ns2="176ae51d-7881-4a32-a5ed-475fe1b7d61c" xmlns:ns3="de09f489-d720-40f4-97c7-e013e7268dfd" targetNamespace="http://schemas.microsoft.com/office/2006/metadata/properties" ma:root="true" ma:fieldsID="ec74e5384dcab55a7e50d36cc9e25250" ns2:_="" ns3:_="">
    <xsd:import namespace="176ae51d-7881-4a32-a5ed-475fe1b7d61c"/>
    <xsd:import namespace="de09f489-d720-40f4-97c7-e013e7268d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ae51d-7881-4a32-a5ed-475fe1b7d6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a08fd67f-a2e4-4161-953c-3ac13e055b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09f489-d720-40f4-97c7-e013e7268df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7a49619-5f79-41cf-a13a-c4296da14729}" ma:internalName="TaxCatchAll" ma:showField="CatchAllData" ma:web="de09f489-d720-40f4-97c7-e013e7268d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F69D74-3FB9-4D53-B205-526975D921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C793A9-3059-45EA-93B1-848C9EF82675}">
  <ds:schemaRefs>
    <ds:schemaRef ds:uri="http://schemas.microsoft.com/office/2006/metadata/properties"/>
    <ds:schemaRef ds:uri="http://schemas.microsoft.com/office/infopath/2007/PartnerControls"/>
    <ds:schemaRef ds:uri="de09f489-d720-40f4-97c7-e013e7268dfd"/>
    <ds:schemaRef ds:uri="176ae51d-7881-4a32-a5ed-475fe1b7d61c"/>
  </ds:schemaRefs>
</ds:datastoreItem>
</file>

<file path=customXml/itemProps3.xml><?xml version="1.0" encoding="utf-8"?>
<ds:datastoreItem xmlns:ds="http://schemas.openxmlformats.org/officeDocument/2006/customXml" ds:itemID="{7B94F858-2230-4E6E-A5CA-9C0F953DF5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6ae51d-7881-4a32-a5ed-475fe1b7d61c"/>
    <ds:schemaRef ds:uri="de09f489-d720-40f4-97c7-e013e7268d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159</TotalTime>
  <Words>401</Words>
  <Application>Microsoft Office PowerPoint</Application>
  <PresentationFormat>Breedbeeld</PresentationFormat>
  <Paragraphs>55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Kantoorthema</vt:lpstr>
      <vt:lpstr>Vreedzame conflicten!?</vt:lpstr>
      <vt:lpstr>1. Even voorstellen!</vt:lpstr>
      <vt:lpstr>2. Vreedzame conflicten !?</vt:lpstr>
      <vt:lpstr>Wat zegt de Bijbel over 'Vreedzaam'?</vt:lpstr>
      <vt:lpstr>Wat wil je te weten komen over Vreedzame Conflicten?</vt:lpstr>
      <vt:lpstr>3. Terug naar 2014…</vt:lpstr>
      <vt:lpstr>“Help! Ik wil…”</vt:lpstr>
      <vt:lpstr>4. De Vreedzame school</vt:lpstr>
      <vt:lpstr>5. Los het op – Praat het uit</vt:lpstr>
      <vt:lpstr>Casus computerspel met ‘Trisha en Chayenna’</vt:lpstr>
      <vt:lpstr>mediatorentraining</vt:lpstr>
      <vt:lpstr>mediatiegesprek ouders</vt:lpstr>
      <vt:lpstr>6. Herstelkaart</vt:lpstr>
      <vt:lpstr>7. Afsprakenkaart</vt:lpstr>
      <vt:lpstr>8. Vragen?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S.C.J. van der Kolk</cp:lastModifiedBy>
  <cp:revision>171</cp:revision>
  <dcterms:created xsi:type="dcterms:W3CDTF">2025-03-28T13:55:46Z</dcterms:created>
  <dcterms:modified xsi:type="dcterms:W3CDTF">2025-04-07T08:43:58Z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0x010100207FC64FA2EAC14D95F27BBB5A34306A</vt:lpwstr>
  </property>
  <property fmtid="{D5CDD505-2E9C-101B-9397-08002B2CF9AE}" pid="3" name="MediaServiceImageTags">
    <vt:lpwstr/>
  </property>
</Properties>
</file>